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56" r:id="rId2"/>
    <p:sldId id="260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70" r:id="rId11"/>
    <p:sldId id="269" r:id="rId12"/>
    <p:sldId id="271" r:id="rId13"/>
    <p:sldId id="272" r:id="rId14"/>
    <p:sldId id="258" r:id="rId15"/>
    <p:sldId id="267" r:id="rId16"/>
    <p:sldId id="259" r:id="rId17"/>
    <p:sldId id="26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" y="2194560"/>
            <a:ext cx="11247120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3915938"/>
            <a:ext cx="11506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684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758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smtClean="0"/>
              <a:t>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88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63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6843" y="3887812"/>
            <a:ext cx="12195668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488" y="2194560"/>
            <a:ext cx="11247120" cy="173736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72" y="3911827"/>
            <a:ext cx="11503152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393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799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207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580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20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725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8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2/18/2016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3064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wiki/Idealizmus" TargetMode="External"/><Relationship Id="rId2" Type="http://schemas.openxmlformats.org/officeDocument/2006/relationships/hyperlink" Target="https://sk.wikipedia.org/wiki/Filozofick%C3%BD_smer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wiki/Filozofia" TargetMode="External"/><Relationship Id="rId2" Type="http://schemas.openxmlformats.org/officeDocument/2006/relationships/hyperlink" Target="https://sk.wikipedia.org/wiki/Gr%C3%A9%C4%8Dtina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sk.wikipedia.org/wiki/Herbert_zo_Cherbury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Svetonázory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3955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Humanizmus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69116" y="2011680"/>
            <a:ext cx="5591108" cy="4206240"/>
          </a:xfrm>
        </p:spPr>
        <p:txBody>
          <a:bodyPr>
            <a:noAutofit/>
          </a:bodyPr>
          <a:lstStyle/>
          <a:p>
            <a:r>
              <a:rPr lang="sk-SK" sz="2800" dirty="0" err="1" smtClean="0"/>
              <a:t>flozoficko</a:t>
            </a:r>
            <a:r>
              <a:rPr lang="sk-SK" sz="2800" dirty="0" smtClean="0"/>
              <a:t>-etické </a:t>
            </a:r>
            <a:r>
              <a:rPr lang="sk-SK" sz="2800" dirty="0"/>
              <a:t>stanovisko, ktorým sa ústredné miesto prisudzuje človeku, jeho blahu, potrebám a záujmom, a ktoré spravidla odmieta náboženstvo a </a:t>
            </a:r>
            <a:endParaRPr lang="sk-SK" sz="2800" dirty="0" smtClean="0"/>
          </a:p>
          <a:p>
            <a:r>
              <a:rPr lang="sk-SK" sz="2800" dirty="0" smtClean="0"/>
              <a:t>zdôrazňuje racionalizmus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2573613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Naturalizmus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sk-SK" sz="2800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smer </a:t>
            </a:r>
            <a:r>
              <a:rPr lang="sk-SK" sz="2800" dirty="0"/>
              <a:t>pokladajúci prírodu za základného činiteľa </a:t>
            </a:r>
            <a:r>
              <a:rPr lang="sk-SK" sz="2800" dirty="0" smtClean="0"/>
              <a:t>vývoja</a:t>
            </a:r>
          </a:p>
          <a:p>
            <a:r>
              <a:rPr lang="sk-SK" sz="2800" dirty="0"/>
              <a:t> etike: požiadavka žitia v zhode s prírodou, s prirodzenými záujmami, potrebami, pudmi a pod.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574833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Materialisti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Podľa </a:t>
            </a:r>
            <a:r>
              <a:rPr lang="sk-SK" sz="2800" dirty="0"/>
              <a:t>materializmu všetko, čo existuje, je buď hmota sama alebo je vo svojej existencii od hmoty závislé.</a:t>
            </a:r>
          </a:p>
          <a:p>
            <a:r>
              <a:rPr lang="sk-SK" sz="2800" dirty="0"/>
              <a:t>Materializmus je </a:t>
            </a:r>
            <a:r>
              <a:rPr lang="sk-SK" sz="2800" dirty="0">
                <a:hlinkClick r:id="rId2" tooltip="Filozofický smer"/>
              </a:rPr>
              <a:t>filozofický smer</a:t>
            </a:r>
            <a:r>
              <a:rPr lang="sk-SK" sz="2800" dirty="0"/>
              <a:t> protikladný </a:t>
            </a:r>
            <a:r>
              <a:rPr lang="sk-SK" sz="2800" dirty="0">
                <a:hlinkClick r:id="rId3" tooltip="Idealizmus"/>
              </a:rPr>
              <a:t>idealizmu</a:t>
            </a:r>
            <a:r>
              <a:rPr lang="sk-SK" sz="2800" dirty="0"/>
              <a:t>.</a:t>
            </a:r>
          </a:p>
          <a:p>
            <a:endParaRPr lang="sk-SK" sz="2800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1343634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sk-SK" sz="2800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230390" y="2011680"/>
            <a:ext cx="5556141" cy="4206240"/>
          </a:xfrm>
        </p:spPr>
        <p:txBody>
          <a:bodyPr>
            <a:noAutofit/>
          </a:bodyPr>
          <a:lstStyle/>
          <a:p>
            <a:r>
              <a:rPr lang="sk-SK" sz="2800" dirty="0"/>
              <a:t> (z </a:t>
            </a:r>
            <a:r>
              <a:rPr lang="sk-SK" sz="2800" dirty="0" err="1">
                <a:hlinkClick r:id="rId2" tooltip="Gréčtina"/>
              </a:rPr>
              <a:t>gr</a:t>
            </a:r>
            <a:r>
              <a:rPr lang="sk-SK" sz="2800" dirty="0">
                <a:hlinkClick r:id="rId2" tooltip="Gréčtina"/>
              </a:rPr>
              <a:t>.</a:t>
            </a:r>
            <a:r>
              <a:rPr lang="sk-SK" sz="2800" dirty="0"/>
              <a:t> a- = </a:t>
            </a:r>
            <a:r>
              <a:rPr lang="sk-SK" sz="2800" dirty="0" err="1"/>
              <a:t>ne</a:t>
            </a:r>
            <a:r>
              <a:rPr lang="sk-SK" sz="2800" dirty="0"/>
              <a:t>-, </a:t>
            </a:r>
            <a:r>
              <a:rPr lang="sk-SK" sz="2800" dirty="0" err="1"/>
              <a:t>gnosis</a:t>
            </a:r>
            <a:r>
              <a:rPr lang="sk-SK" sz="2800" dirty="0"/>
              <a:t> = poznanie) </a:t>
            </a:r>
            <a:endParaRPr lang="sk-SK" sz="2800" dirty="0" smtClean="0"/>
          </a:p>
          <a:p>
            <a:r>
              <a:rPr lang="sk-SK" sz="2800" dirty="0" smtClean="0"/>
              <a:t>je</a:t>
            </a:r>
            <a:r>
              <a:rPr lang="sk-SK" sz="2800" dirty="0"/>
              <a:t> </a:t>
            </a:r>
            <a:r>
              <a:rPr lang="sk-SK" sz="2800" dirty="0">
                <a:hlinkClick r:id="rId3" tooltip="Filozofia"/>
              </a:rPr>
              <a:t>filozofický</a:t>
            </a:r>
            <a:r>
              <a:rPr lang="sk-SK" sz="2800" dirty="0"/>
              <a:t> názor, stanovisko, podľa ktorého nie je možné poznať podstatu vecí alebo sveta. Ide predovšetkým o metafyzické tvrdenia o živote alebo o existencii Boha, bohov či samotnej podstaty sveta. </a:t>
            </a:r>
            <a:endParaRPr lang="sk-SK" sz="2800" dirty="0" smtClean="0"/>
          </a:p>
          <a:p>
            <a:r>
              <a:rPr lang="sk-SK" sz="2800" dirty="0" smtClean="0"/>
              <a:t>Poznanie </a:t>
            </a:r>
            <a:r>
              <a:rPr lang="sk-SK" sz="2800" dirty="0"/>
              <a:t>sa obmedzuje iba na skúsenosť, na javy a podobne. </a:t>
            </a:r>
            <a:endParaRPr lang="sk-SK" sz="2800" dirty="0" smtClean="0"/>
          </a:p>
          <a:p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3241563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Nihilizmus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71274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Nihilizmus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sz="2800" dirty="0"/>
              <a:t> je viera v nič, v ničotu, na rozdiel od </a:t>
            </a:r>
            <a:r>
              <a:rPr lang="pl-PL" sz="2800" dirty="0" smtClean="0"/>
              <a:t>neexistencie </a:t>
            </a:r>
            <a:r>
              <a:rPr lang="pl-PL" sz="2800" dirty="0"/>
              <a:t>viery</a:t>
            </a:r>
            <a:r>
              <a:rPr lang="pl-PL" sz="2800" dirty="0" smtClean="0"/>
              <a:t>.</a:t>
            </a:r>
          </a:p>
          <a:p>
            <a:r>
              <a:rPr lang="pl-PL" sz="2800" dirty="0" smtClean="0"/>
              <a:t>Z lat. Nihil = nič</a:t>
            </a:r>
          </a:p>
          <a:p>
            <a:r>
              <a:rPr lang="pl-PL" sz="2800" dirty="0" smtClean="0"/>
              <a:t>Nič nemá cenu</a:t>
            </a:r>
          </a:p>
          <a:p>
            <a:r>
              <a:rPr lang="pl-PL" sz="2800" dirty="0" smtClean="0"/>
              <a:t>Neexistuje tam pravda ani dobro</a:t>
            </a:r>
          </a:p>
          <a:p>
            <a:r>
              <a:rPr lang="pl-PL" sz="2800" dirty="0" smtClean="0"/>
              <a:t>Friedrich Wilhelm Nietzsche</a:t>
            </a:r>
            <a:endParaRPr lang="sk-SK" sz="2800" dirty="0"/>
          </a:p>
        </p:txBody>
      </p:sp>
      <p:pic>
        <p:nvPicPr>
          <p:cNvPr id="7170" name="Picture 2" descr="https://upload.wikimedia.org/wikipedia/commons/1/1b/Nietzsche187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582" y="178781"/>
            <a:ext cx="4790113" cy="649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02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Postmodernizmus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4210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Postmodernizmus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71369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Svetonázor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Je základný prístup človeka, ktorý zahŕňa jeho myšlienky, názory a hodnotenie sveta a diania v ňom</a:t>
            </a:r>
          </a:p>
          <a:p>
            <a:r>
              <a:rPr lang="sk-SK" sz="2800" dirty="0" smtClean="0"/>
              <a:t>Je to výkladový princíp, optika, ktorou sa človek pozerá na svet</a:t>
            </a:r>
            <a:endParaRPr lang="sk-SK" sz="2800" dirty="0"/>
          </a:p>
        </p:txBody>
      </p:sp>
      <p:pic>
        <p:nvPicPr>
          <p:cNvPr id="1030" name="Picture 6" descr="http://www.humanisti.sk/storage/201101232256_volna-myslienka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781" y="2011363"/>
            <a:ext cx="4206875" cy="420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085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Deizmus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75425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Deizmus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sk-SK" sz="2800" dirty="0" smtClean="0"/>
              <a:t>Pochádza z latinského slova deus = boh</a:t>
            </a:r>
          </a:p>
          <a:p>
            <a:r>
              <a:rPr lang="sk-SK" sz="2800" dirty="0" smtClean="0"/>
              <a:t>Ide o presvedčenie, že Boh je stvoriteľ sveta</a:t>
            </a:r>
          </a:p>
          <a:p>
            <a:r>
              <a:rPr lang="sk-SK" sz="2800" dirty="0" smtClean="0"/>
              <a:t>Do sveta vložil zákony, podľa ktorých svet funguje už ďalej sám</a:t>
            </a:r>
          </a:p>
          <a:p>
            <a:r>
              <a:rPr lang="sk-SK" sz="2800" dirty="0" smtClean="0"/>
              <a:t>Boh je najvyššia bytosť – božský hodinár, architekt </a:t>
            </a:r>
            <a:r>
              <a:rPr lang="sk-SK" sz="2800" dirty="0" err="1" smtClean="0"/>
              <a:t>unioverza</a:t>
            </a:r>
            <a:r>
              <a:rPr lang="sk-SK" sz="2800" dirty="0" smtClean="0"/>
              <a:t> </a:t>
            </a:r>
            <a:endParaRPr lang="sk-SK" sz="2800" dirty="0"/>
          </a:p>
        </p:txBody>
      </p:sp>
      <p:pic>
        <p:nvPicPr>
          <p:cNvPr id="2050" name="Picture 2" descr="http://1.bp.blogspot.com/-nVWEABBRPSE/T5Mz1wfMSlI/AAAAAAAALHY/tE5wxwOoXTE/s1600/watchmaker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513" y="160104"/>
            <a:ext cx="6248924" cy="638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11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Deizmus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Zrodil sa v Anglicku</a:t>
            </a:r>
          </a:p>
          <a:p>
            <a:r>
              <a:rPr lang="sk-SK" sz="2800" dirty="0"/>
              <a:t>Pôvodcom deizmu je anglický filozof </a:t>
            </a:r>
            <a:r>
              <a:rPr lang="sk-SK" sz="2800" dirty="0" err="1">
                <a:hlinkClick r:id="rId2" tooltip="Herbert zo Cherbury"/>
              </a:rPr>
              <a:t>Herbert</a:t>
            </a:r>
            <a:r>
              <a:rPr lang="sk-SK" sz="2800" dirty="0">
                <a:hlinkClick r:id="rId2" tooltip="Herbert zo Cherbury"/>
              </a:rPr>
              <a:t> zo </a:t>
            </a:r>
            <a:r>
              <a:rPr lang="sk-SK" sz="2800" dirty="0" err="1">
                <a:hlinkClick r:id="rId2" tooltip="Herbert zo Cherbury"/>
              </a:rPr>
              <a:t>Cherbury</a:t>
            </a:r>
            <a:r>
              <a:rPr lang="sk-SK" sz="2800" dirty="0"/>
              <a:t>. </a:t>
            </a:r>
            <a:r>
              <a:rPr lang="sk-SK" sz="2800" dirty="0"/>
              <a:t>Deizmus sa rozšíril v období osvietenstva</a:t>
            </a:r>
            <a:r>
              <a:rPr lang="sk-SK" sz="2800" dirty="0" smtClean="0"/>
              <a:t>.</a:t>
            </a:r>
          </a:p>
          <a:p>
            <a:r>
              <a:rPr lang="sk-SK" sz="2800" dirty="0" smtClean="0"/>
              <a:t>V roku 1624 v diele </a:t>
            </a:r>
            <a:r>
              <a:rPr lang="sk-SK" sz="2800" dirty="0" err="1" smtClean="0"/>
              <a:t>Deveritate</a:t>
            </a:r>
            <a:r>
              <a:rPr lang="sk-SK" sz="2800" dirty="0" smtClean="0"/>
              <a:t> – O pravde, sformuloval päť základných téz deizmu. </a:t>
            </a:r>
            <a:endParaRPr lang="sk-SK" sz="2800" dirty="0"/>
          </a:p>
        </p:txBody>
      </p:sp>
      <p:pic>
        <p:nvPicPr>
          <p:cNvPr id="3076" name="Picture 4" descr="http://upload.wikimedia.org/wikipedia/commons/1/1f/Edward_Herbert_1st_Baron_Herbert_of_Cherbury_by_Larki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70" y="1358852"/>
            <a:ext cx="4395736" cy="533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042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Deizmus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654341" y="2011680"/>
            <a:ext cx="5305883" cy="4206240"/>
          </a:xfrm>
        </p:spPr>
        <p:txBody>
          <a:bodyPr>
            <a:noAutofit/>
          </a:bodyPr>
          <a:lstStyle/>
          <a:p>
            <a:r>
              <a:rPr lang="sk-SK" sz="2800" dirty="0"/>
              <a:t>Päť článkov viery prirodzeného náboženstva znie:</a:t>
            </a:r>
          </a:p>
          <a:p>
            <a:pPr lvl="1"/>
            <a:r>
              <a:rPr lang="sk-SK" sz="2600" dirty="0"/>
              <a:t>Existuje najvyššia bytosť.</a:t>
            </a:r>
          </a:p>
          <a:p>
            <a:pPr lvl="1"/>
            <a:r>
              <a:rPr lang="sk-SK" sz="2600" dirty="0"/>
              <a:t>Treba ju vzývať.</a:t>
            </a:r>
          </a:p>
          <a:p>
            <a:pPr lvl="1"/>
            <a:r>
              <a:rPr lang="sk-SK" sz="2600" dirty="0"/>
              <a:t>Najdôležitejšiu časť tohto uctievania tvorí cnosť spojená so zbožnosťou.</a:t>
            </a:r>
          </a:p>
          <a:p>
            <a:pPr lvl="1"/>
            <a:r>
              <a:rPr lang="sk-SK" sz="2600" dirty="0"/>
              <a:t>Človek musí ľutovať svoje hriechy a zbavovať sa ich.</a:t>
            </a:r>
          </a:p>
          <a:p>
            <a:pPr lvl="1"/>
            <a:r>
              <a:rPr lang="sk-SK" sz="2600" dirty="0"/>
              <a:t>Dobré a zlé bude na tomto i onom svete odmenené a potrestané.</a:t>
            </a:r>
          </a:p>
          <a:p>
            <a:endParaRPr lang="sk-SK" sz="2800" dirty="0"/>
          </a:p>
        </p:txBody>
      </p:sp>
      <p:pic>
        <p:nvPicPr>
          <p:cNvPr id="4098" name="Picture 2" descr="https://upload.wikimedia.org/wikipedia/commons/e/e8/Edward_Herbert,_1st_Baron_Herbert_of_Cherbury_by_Isaac_Olive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915" y="526279"/>
            <a:ext cx="4932726" cy="601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498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Francois-Merie</a:t>
            </a:r>
            <a:r>
              <a:rPr lang="sk-SK" dirty="0" smtClean="0"/>
              <a:t> </a:t>
            </a:r>
            <a:r>
              <a:rPr lang="sk-SK" dirty="0" err="1" smtClean="0"/>
              <a:t>Arouter</a:t>
            </a:r>
            <a:r>
              <a:rPr lang="sk-SK" dirty="0" smtClean="0"/>
              <a:t> </a:t>
            </a:r>
            <a:r>
              <a:rPr lang="sk-SK" dirty="0" err="1" smtClean="0"/>
              <a:t>Voltaire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Známy spisovateľ</a:t>
            </a:r>
          </a:p>
          <a:p>
            <a:r>
              <a:rPr lang="sk-SK" sz="2800" dirty="0" smtClean="0"/>
              <a:t>Deizmus odmieta ideu osobného Boha </a:t>
            </a:r>
          </a:p>
          <a:p>
            <a:endParaRPr lang="sk-SK" sz="2800" dirty="0"/>
          </a:p>
        </p:txBody>
      </p:sp>
      <p:pic>
        <p:nvPicPr>
          <p:cNvPr id="5122" name="Picture 2" descr="http://a1.files.biography.com/image/upload/c_fit,cs_srgb,dpr_1.0,h_1200,q_80,w_1200/MTE5NDg0MDU1MTU3NTA3NTk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46" y="2011363"/>
            <a:ext cx="4729286" cy="472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806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Ateizmus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59503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Ateizmus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Z gréckeho slova: a-</a:t>
            </a:r>
            <a:r>
              <a:rPr lang="sk-SK" sz="2800" dirty="0" err="1" smtClean="0"/>
              <a:t>theos</a:t>
            </a:r>
            <a:r>
              <a:rPr lang="sk-SK" sz="2800" dirty="0" smtClean="0"/>
              <a:t> = bezbožný</a:t>
            </a:r>
          </a:p>
          <a:p>
            <a:r>
              <a:rPr lang="sk-SK" sz="2800" dirty="0" smtClean="0"/>
              <a:t>Prvý kresťania a židia boli označovaný za ateistov preto lebo odmietali obetovať pohanským božstvám</a:t>
            </a:r>
          </a:p>
          <a:p>
            <a:r>
              <a:rPr lang="sk-SK" sz="2800" dirty="0" smtClean="0"/>
              <a:t>Ateisti sú častokrát – humanisti, naturalisti, materialisti, agnostici</a:t>
            </a:r>
            <a:endParaRPr lang="sk-SK" sz="2800" dirty="0"/>
          </a:p>
        </p:txBody>
      </p:sp>
      <p:pic>
        <p:nvPicPr>
          <p:cNvPr id="6146" name="Picture 2" descr="http://m3.aimg.sk/profil/klub_17549054.jpg?v=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727" y="2116605"/>
            <a:ext cx="6002482" cy="399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124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uhované">
  <a:themeElements>
    <a:clrScheme name="Žltá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Pruhované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ruhovan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B1D2DA32-AC8B-4194-BF85-FF4A5B40EB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Pruhované</Template>
  <TotalTime>449</TotalTime>
  <Words>237</Words>
  <Application>Microsoft Office PowerPoint</Application>
  <PresentationFormat>Širokouhlá</PresentationFormat>
  <Paragraphs>50</Paragraphs>
  <Slides>17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1" baseType="lpstr">
      <vt:lpstr>Arial</vt:lpstr>
      <vt:lpstr>Corbel</vt:lpstr>
      <vt:lpstr>Wingdings</vt:lpstr>
      <vt:lpstr>Pruhované</vt:lpstr>
      <vt:lpstr>Svetonázory</vt:lpstr>
      <vt:lpstr>Svetonázor</vt:lpstr>
      <vt:lpstr>Deizmus</vt:lpstr>
      <vt:lpstr>Deizmus</vt:lpstr>
      <vt:lpstr>Deizmus</vt:lpstr>
      <vt:lpstr>Deizmus</vt:lpstr>
      <vt:lpstr>Francois-Merie Arouter Voltaire</vt:lpstr>
      <vt:lpstr>Ateizmus</vt:lpstr>
      <vt:lpstr>Ateizmus</vt:lpstr>
      <vt:lpstr>Humanizmus</vt:lpstr>
      <vt:lpstr>Naturalizmus</vt:lpstr>
      <vt:lpstr>Materialisti</vt:lpstr>
      <vt:lpstr>Prezentácia programu PowerPoint</vt:lpstr>
      <vt:lpstr>Nihilizmus</vt:lpstr>
      <vt:lpstr>Nihilizmus</vt:lpstr>
      <vt:lpstr>Postmodernizmus</vt:lpstr>
      <vt:lpstr>Postmodernizmus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Izák a Rebeka</dc:title>
  <dc:creator>Stanislav Grega</dc:creator>
  <cp:lastModifiedBy>Stanislav Grega</cp:lastModifiedBy>
  <cp:revision>83</cp:revision>
  <dcterms:created xsi:type="dcterms:W3CDTF">2016-01-14T08:48:19Z</dcterms:created>
  <dcterms:modified xsi:type="dcterms:W3CDTF">2016-02-18T10:16:48Z</dcterms:modified>
</cp:coreProperties>
</file>