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213603244-biblicka-patrani/313298380170008-jo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12000" b="1" dirty="0"/>
              <a:t>Jób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Skúška vernosti</a:t>
            </a:r>
          </a:p>
        </p:txBody>
      </p:sp>
    </p:spTree>
    <p:extLst>
      <p:ext uri="{BB962C8B-B14F-4D97-AF65-F5344CB8AC3E}">
        <p14:creationId xmlns:p14="http://schemas.microsoft.com/office/powerpoint/2010/main" val="74366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Dobro a zlo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/>
              <a:t>Otázka utrpenia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895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Biblické pátranie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>
                <a:hlinkClick r:id="rId2"/>
              </a:rPr>
              <a:t>http://www.ceskatelevize.cz/ivysilani/10213603244-biblicka-patrani/313298380170008-job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0874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7200" dirty="0"/>
              <a:t>R 8, 18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dirty="0"/>
              <a:t>Lebo tak súdim, že utrpenia terajšej doby nie sú rovné sláve, ktorá sa má zjaviť na nás.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26162987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a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</TotalTime>
  <Words>37</Words>
  <Application>Microsoft Office PowerPoint</Application>
  <PresentationFormat>Širokouhlá</PresentationFormat>
  <Paragraphs>9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Retrospektíva</vt:lpstr>
      <vt:lpstr>Jób</vt:lpstr>
      <vt:lpstr>Dobro a zlo</vt:lpstr>
      <vt:lpstr>Biblické pátranie</vt:lpstr>
      <vt:lpstr>R 8, 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Jób</dc:title>
  <dc:creator>Marián Grega</dc:creator>
  <cp:lastModifiedBy>Marián Grega</cp:lastModifiedBy>
  <cp:revision>3</cp:revision>
  <dcterms:created xsi:type="dcterms:W3CDTF">2017-02-08T20:18:41Z</dcterms:created>
  <dcterms:modified xsi:type="dcterms:W3CDTF">2017-02-08T20:31:57Z</dcterms:modified>
</cp:coreProperties>
</file>