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66" r:id="rId3"/>
    <p:sldId id="267" r:id="rId4"/>
    <p:sldId id="258" r:id="rId5"/>
    <p:sldId id="259" r:id="rId6"/>
    <p:sldId id="268" r:id="rId7"/>
    <p:sldId id="260" r:id="rId8"/>
    <p:sldId id="271" r:id="rId9"/>
    <p:sldId id="261" r:id="rId10"/>
    <p:sldId id="262" r:id="rId11"/>
    <p:sldId id="263" r:id="rId12"/>
    <p:sldId id="264" r:id="rId13"/>
    <p:sldId id="265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35C239-1563-4EB8-83A1-49270B0C8A57}" type="doc">
      <dgm:prSet loTypeId="urn:microsoft.com/office/officeart/2005/8/layout/default" loCatId="list" qsTypeId="urn:microsoft.com/office/officeart/2005/8/quickstyle/simple5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B9EA5E27-FEF4-4542-94D9-EA2BA8D33AB4}">
      <dgm:prSet/>
      <dgm:spPr/>
      <dgm:t>
        <a:bodyPr/>
        <a:lstStyle/>
        <a:p>
          <a:r>
            <a:rPr lang="sk-SK"/>
            <a:t>Som presvedčený</a:t>
          </a:r>
          <a:endParaRPr lang="en-US"/>
        </a:p>
      </dgm:t>
    </dgm:pt>
    <dgm:pt modelId="{BAD1E943-6696-41AA-9769-465BA96FFF76}" type="parTrans" cxnId="{B375A7B2-C632-4344-B3B9-608CB413A1AE}">
      <dgm:prSet/>
      <dgm:spPr/>
      <dgm:t>
        <a:bodyPr/>
        <a:lstStyle/>
        <a:p>
          <a:endParaRPr lang="en-US"/>
        </a:p>
      </dgm:t>
    </dgm:pt>
    <dgm:pt modelId="{BA17AD35-9F6D-42D5-B787-28A3814422BD}" type="sibTrans" cxnId="{B375A7B2-C632-4344-B3B9-608CB413A1AE}">
      <dgm:prSet/>
      <dgm:spPr/>
      <dgm:t>
        <a:bodyPr/>
        <a:lstStyle/>
        <a:p>
          <a:endParaRPr lang="en-US"/>
        </a:p>
      </dgm:t>
    </dgm:pt>
    <dgm:pt modelId="{F2EE0C6E-89FF-42DA-BB58-A434B20E5D89}">
      <dgm:prSet/>
      <dgm:spPr/>
      <dgm:t>
        <a:bodyPr/>
        <a:lstStyle/>
        <a:p>
          <a:r>
            <a:rPr lang="sk-SK"/>
            <a:t>Vidím</a:t>
          </a:r>
          <a:endParaRPr lang="en-US"/>
        </a:p>
      </dgm:t>
    </dgm:pt>
    <dgm:pt modelId="{DFC81A5B-5B16-4372-9C72-F5372686CDF3}" type="parTrans" cxnId="{1C2A9608-7977-4881-9EA9-7A583E621CA7}">
      <dgm:prSet/>
      <dgm:spPr/>
      <dgm:t>
        <a:bodyPr/>
        <a:lstStyle/>
        <a:p>
          <a:endParaRPr lang="en-US"/>
        </a:p>
      </dgm:t>
    </dgm:pt>
    <dgm:pt modelId="{89E7B6C3-D600-4EC9-AF45-CFCDDDB24DE3}" type="sibTrans" cxnId="{1C2A9608-7977-4881-9EA9-7A583E621CA7}">
      <dgm:prSet/>
      <dgm:spPr/>
      <dgm:t>
        <a:bodyPr/>
        <a:lstStyle/>
        <a:p>
          <a:endParaRPr lang="en-US"/>
        </a:p>
      </dgm:t>
    </dgm:pt>
    <dgm:pt modelId="{A48CC6AD-191F-4FDF-A21B-552B4B5476C0}">
      <dgm:prSet/>
      <dgm:spPr/>
      <dgm:t>
        <a:bodyPr/>
        <a:lstStyle/>
        <a:p>
          <a:r>
            <a:rPr lang="sk-SK"/>
            <a:t>Spolieham sa na...</a:t>
          </a:r>
          <a:endParaRPr lang="en-US"/>
        </a:p>
      </dgm:t>
    </dgm:pt>
    <dgm:pt modelId="{A9F2AA99-995B-440A-94ED-01BABA633227}" type="parTrans" cxnId="{C71AA3D3-2AF4-4568-AA1B-57A9E50F9AC0}">
      <dgm:prSet/>
      <dgm:spPr/>
      <dgm:t>
        <a:bodyPr/>
        <a:lstStyle/>
        <a:p>
          <a:endParaRPr lang="en-US"/>
        </a:p>
      </dgm:t>
    </dgm:pt>
    <dgm:pt modelId="{3B6FB877-94BA-41E7-85E5-AC6774D7C403}" type="sibTrans" cxnId="{C71AA3D3-2AF4-4568-AA1B-57A9E50F9AC0}">
      <dgm:prSet/>
      <dgm:spPr/>
      <dgm:t>
        <a:bodyPr/>
        <a:lstStyle/>
        <a:p>
          <a:endParaRPr lang="en-US"/>
        </a:p>
      </dgm:t>
    </dgm:pt>
    <dgm:pt modelId="{5B74BDEE-1677-474B-988F-F44E04A715AF}">
      <dgm:prSet/>
      <dgm:spPr/>
      <dgm:t>
        <a:bodyPr/>
        <a:lstStyle/>
        <a:p>
          <a:r>
            <a:rPr lang="sk-SK"/>
            <a:t>Počujem</a:t>
          </a:r>
          <a:endParaRPr lang="en-US"/>
        </a:p>
      </dgm:t>
    </dgm:pt>
    <dgm:pt modelId="{386B2048-1C2E-4234-9A65-3CCCA0486087}" type="parTrans" cxnId="{E520AE2F-2675-455E-9F8B-C067DC51BF29}">
      <dgm:prSet/>
      <dgm:spPr/>
      <dgm:t>
        <a:bodyPr/>
        <a:lstStyle/>
        <a:p>
          <a:endParaRPr lang="en-US"/>
        </a:p>
      </dgm:t>
    </dgm:pt>
    <dgm:pt modelId="{DE5AE115-3761-497D-9703-967A6B91C370}" type="sibTrans" cxnId="{E520AE2F-2675-455E-9F8B-C067DC51BF29}">
      <dgm:prSet/>
      <dgm:spPr/>
      <dgm:t>
        <a:bodyPr/>
        <a:lstStyle/>
        <a:p>
          <a:endParaRPr lang="en-US"/>
        </a:p>
      </dgm:t>
    </dgm:pt>
    <dgm:pt modelId="{5B302587-397D-450A-9FD0-B4C261164695}">
      <dgm:prSet/>
      <dgm:spPr/>
      <dgm:t>
        <a:bodyPr/>
        <a:lstStyle/>
        <a:p>
          <a:r>
            <a:rPr lang="sk-SK"/>
            <a:t>Naplno cítim, že je to tak</a:t>
          </a:r>
          <a:endParaRPr lang="en-US"/>
        </a:p>
      </dgm:t>
    </dgm:pt>
    <dgm:pt modelId="{9EB66AAD-03FA-41FA-B17E-BC8F618F8B07}" type="parTrans" cxnId="{20D36E9A-FCD0-44F1-9150-642164C7143A}">
      <dgm:prSet/>
      <dgm:spPr/>
      <dgm:t>
        <a:bodyPr/>
        <a:lstStyle/>
        <a:p>
          <a:endParaRPr lang="en-US"/>
        </a:p>
      </dgm:t>
    </dgm:pt>
    <dgm:pt modelId="{4B1B7747-0ED5-481E-B478-2A598D409548}" type="sibTrans" cxnId="{20D36E9A-FCD0-44F1-9150-642164C7143A}">
      <dgm:prSet/>
      <dgm:spPr/>
      <dgm:t>
        <a:bodyPr/>
        <a:lstStyle/>
        <a:p>
          <a:endParaRPr lang="en-US"/>
        </a:p>
      </dgm:t>
    </dgm:pt>
    <dgm:pt modelId="{3673B39D-1357-4F23-A3EF-F325B6B964BD}">
      <dgm:prSet/>
      <dgm:spPr/>
      <dgm:t>
        <a:bodyPr/>
        <a:lstStyle/>
        <a:p>
          <a:r>
            <a:rPr lang="sk-SK"/>
            <a:t>Dôverujem</a:t>
          </a:r>
          <a:endParaRPr lang="en-US"/>
        </a:p>
      </dgm:t>
    </dgm:pt>
    <dgm:pt modelId="{0CDCA744-F3F5-47C1-AC3B-985B50FAEC42}" type="parTrans" cxnId="{C884D8EA-E920-4C69-BC8E-8936795263F5}">
      <dgm:prSet/>
      <dgm:spPr/>
      <dgm:t>
        <a:bodyPr/>
        <a:lstStyle/>
        <a:p>
          <a:endParaRPr lang="en-US"/>
        </a:p>
      </dgm:t>
    </dgm:pt>
    <dgm:pt modelId="{6D4CB1DB-2A84-4C75-9D39-73A5CE71930E}" type="sibTrans" cxnId="{C884D8EA-E920-4C69-BC8E-8936795263F5}">
      <dgm:prSet/>
      <dgm:spPr/>
      <dgm:t>
        <a:bodyPr/>
        <a:lstStyle/>
        <a:p>
          <a:endParaRPr lang="en-US"/>
        </a:p>
      </dgm:t>
    </dgm:pt>
    <dgm:pt modelId="{E4F7E2F4-B8AD-42AD-B5D7-D92150581A75}">
      <dgm:prSet/>
      <dgm:spPr/>
      <dgm:t>
        <a:bodyPr/>
        <a:lstStyle/>
        <a:p>
          <a:r>
            <a:rPr lang="sk-SK"/>
            <a:t>Držím v ruke</a:t>
          </a:r>
          <a:endParaRPr lang="en-US"/>
        </a:p>
      </dgm:t>
    </dgm:pt>
    <dgm:pt modelId="{DA6584F2-B6A9-48C6-A4F0-1821D1B9FCA1}" type="parTrans" cxnId="{64C64F74-94F4-4B6C-A004-E7E751291E19}">
      <dgm:prSet/>
      <dgm:spPr/>
      <dgm:t>
        <a:bodyPr/>
        <a:lstStyle/>
        <a:p>
          <a:endParaRPr lang="en-US"/>
        </a:p>
      </dgm:t>
    </dgm:pt>
    <dgm:pt modelId="{CE6926F0-D53C-4438-AB48-76D5B007FA7B}" type="sibTrans" cxnId="{64C64F74-94F4-4B6C-A004-E7E751291E19}">
      <dgm:prSet/>
      <dgm:spPr/>
      <dgm:t>
        <a:bodyPr/>
        <a:lstStyle/>
        <a:p>
          <a:endParaRPr lang="en-US"/>
        </a:p>
      </dgm:t>
    </dgm:pt>
    <dgm:pt modelId="{F9261EA9-C8F5-46B1-AF96-F5A4877229E5}">
      <dgm:prSet/>
      <dgm:spPr/>
      <dgm:t>
        <a:bodyPr/>
        <a:lstStyle/>
        <a:p>
          <a:r>
            <a:rPr lang="sk-SK"/>
            <a:t>Viem, že...</a:t>
          </a:r>
          <a:endParaRPr lang="en-US"/>
        </a:p>
      </dgm:t>
    </dgm:pt>
    <dgm:pt modelId="{9523EF16-0A7A-4E48-9EAD-98CCBD5A7775}" type="parTrans" cxnId="{075D6A4E-861A-4EA1-A0F9-2B4C88CD4A7B}">
      <dgm:prSet/>
      <dgm:spPr/>
      <dgm:t>
        <a:bodyPr/>
        <a:lstStyle/>
        <a:p>
          <a:endParaRPr lang="en-US"/>
        </a:p>
      </dgm:t>
    </dgm:pt>
    <dgm:pt modelId="{EE7E1D4C-237E-4B0A-BEEA-E506B1114309}" type="sibTrans" cxnId="{075D6A4E-861A-4EA1-A0F9-2B4C88CD4A7B}">
      <dgm:prSet/>
      <dgm:spPr/>
      <dgm:t>
        <a:bodyPr/>
        <a:lstStyle/>
        <a:p>
          <a:endParaRPr lang="en-US"/>
        </a:p>
      </dgm:t>
    </dgm:pt>
    <dgm:pt modelId="{E0EF023F-F7EB-4370-BA31-656E719F2E34}">
      <dgm:prSet/>
      <dgm:spPr/>
      <dgm:t>
        <a:bodyPr/>
        <a:lstStyle/>
        <a:p>
          <a:r>
            <a:rPr lang="sk-SK"/>
            <a:t>Som si úplne istý, že...</a:t>
          </a:r>
          <a:endParaRPr lang="en-US"/>
        </a:p>
      </dgm:t>
    </dgm:pt>
    <dgm:pt modelId="{E0273B6A-7B5E-48A1-BD11-5534CF50D114}" type="parTrans" cxnId="{72981071-A6C7-48B2-A2F6-9BC2BE53F4DF}">
      <dgm:prSet/>
      <dgm:spPr/>
      <dgm:t>
        <a:bodyPr/>
        <a:lstStyle/>
        <a:p>
          <a:endParaRPr lang="en-US"/>
        </a:p>
      </dgm:t>
    </dgm:pt>
    <dgm:pt modelId="{5A5EA86D-AA15-4E9B-8C2B-BE696DABD0C4}" type="sibTrans" cxnId="{72981071-A6C7-48B2-A2F6-9BC2BE53F4DF}">
      <dgm:prSet/>
      <dgm:spPr/>
      <dgm:t>
        <a:bodyPr/>
        <a:lstStyle/>
        <a:p>
          <a:endParaRPr lang="en-US"/>
        </a:p>
      </dgm:t>
    </dgm:pt>
    <dgm:pt modelId="{6A14D235-0616-46FA-AE00-35FE578DE0E6}" type="pres">
      <dgm:prSet presAssocID="{C335C239-1563-4EB8-83A1-49270B0C8A57}" presName="diagram" presStyleCnt="0">
        <dgm:presLayoutVars>
          <dgm:dir/>
          <dgm:resizeHandles val="exact"/>
        </dgm:presLayoutVars>
      </dgm:prSet>
      <dgm:spPr/>
    </dgm:pt>
    <dgm:pt modelId="{37613E7D-04A3-446D-ABCD-BA0C9F9F1F4F}" type="pres">
      <dgm:prSet presAssocID="{B9EA5E27-FEF4-4542-94D9-EA2BA8D33AB4}" presName="node" presStyleLbl="node1" presStyleIdx="0" presStyleCnt="9">
        <dgm:presLayoutVars>
          <dgm:bulletEnabled val="1"/>
        </dgm:presLayoutVars>
      </dgm:prSet>
      <dgm:spPr/>
    </dgm:pt>
    <dgm:pt modelId="{91D49702-6C73-4982-8E0A-A2273D16ACB7}" type="pres">
      <dgm:prSet presAssocID="{BA17AD35-9F6D-42D5-B787-28A3814422BD}" presName="sibTrans" presStyleCnt="0"/>
      <dgm:spPr/>
    </dgm:pt>
    <dgm:pt modelId="{537E6D0A-CEB9-480F-B85B-A34D9C1D3693}" type="pres">
      <dgm:prSet presAssocID="{F2EE0C6E-89FF-42DA-BB58-A434B20E5D89}" presName="node" presStyleLbl="node1" presStyleIdx="1" presStyleCnt="9">
        <dgm:presLayoutVars>
          <dgm:bulletEnabled val="1"/>
        </dgm:presLayoutVars>
      </dgm:prSet>
      <dgm:spPr/>
    </dgm:pt>
    <dgm:pt modelId="{CEAADF34-646B-48EE-BC7C-0DF351C1FF68}" type="pres">
      <dgm:prSet presAssocID="{89E7B6C3-D600-4EC9-AF45-CFCDDDB24DE3}" presName="sibTrans" presStyleCnt="0"/>
      <dgm:spPr/>
    </dgm:pt>
    <dgm:pt modelId="{0DEA142B-ABDD-474E-9D11-83EF8BAFAB7A}" type="pres">
      <dgm:prSet presAssocID="{A48CC6AD-191F-4FDF-A21B-552B4B5476C0}" presName="node" presStyleLbl="node1" presStyleIdx="2" presStyleCnt="9">
        <dgm:presLayoutVars>
          <dgm:bulletEnabled val="1"/>
        </dgm:presLayoutVars>
      </dgm:prSet>
      <dgm:spPr/>
    </dgm:pt>
    <dgm:pt modelId="{8CC36BD3-34A9-457F-8B5F-4183148351F9}" type="pres">
      <dgm:prSet presAssocID="{3B6FB877-94BA-41E7-85E5-AC6774D7C403}" presName="sibTrans" presStyleCnt="0"/>
      <dgm:spPr/>
    </dgm:pt>
    <dgm:pt modelId="{E505CF25-2911-4635-BF2E-96D10BB9FFFD}" type="pres">
      <dgm:prSet presAssocID="{5B74BDEE-1677-474B-988F-F44E04A715AF}" presName="node" presStyleLbl="node1" presStyleIdx="3" presStyleCnt="9">
        <dgm:presLayoutVars>
          <dgm:bulletEnabled val="1"/>
        </dgm:presLayoutVars>
      </dgm:prSet>
      <dgm:spPr/>
    </dgm:pt>
    <dgm:pt modelId="{AE6439BF-317C-4A77-87B5-36F711B7D94E}" type="pres">
      <dgm:prSet presAssocID="{DE5AE115-3761-497D-9703-967A6B91C370}" presName="sibTrans" presStyleCnt="0"/>
      <dgm:spPr/>
    </dgm:pt>
    <dgm:pt modelId="{14297C39-CCE4-4B74-A896-DF9761A63918}" type="pres">
      <dgm:prSet presAssocID="{5B302587-397D-450A-9FD0-B4C261164695}" presName="node" presStyleLbl="node1" presStyleIdx="4" presStyleCnt="9">
        <dgm:presLayoutVars>
          <dgm:bulletEnabled val="1"/>
        </dgm:presLayoutVars>
      </dgm:prSet>
      <dgm:spPr/>
    </dgm:pt>
    <dgm:pt modelId="{3BBB2592-1450-4DCE-98F8-C927D7F53493}" type="pres">
      <dgm:prSet presAssocID="{4B1B7747-0ED5-481E-B478-2A598D409548}" presName="sibTrans" presStyleCnt="0"/>
      <dgm:spPr/>
    </dgm:pt>
    <dgm:pt modelId="{F8AA3DEF-5066-49C2-8FA0-0963D8E3FF5F}" type="pres">
      <dgm:prSet presAssocID="{3673B39D-1357-4F23-A3EF-F325B6B964BD}" presName="node" presStyleLbl="node1" presStyleIdx="5" presStyleCnt="9">
        <dgm:presLayoutVars>
          <dgm:bulletEnabled val="1"/>
        </dgm:presLayoutVars>
      </dgm:prSet>
      <dgm:spPr/>
    </dgm:pt>
    <dgm:pt modelId="{F8AEF3E6-B9A7-470D-B7E0-90CC6B3C21DE}" type="pres">
      <dgm:prSet presAssocID="{6D4CB1DB-2A84-4C75-9D39-73A5CE71930E}" presName="sibTrans" presStyleCnt="0"/>
      <dgm:spPr/>
    </dgm:pt>
    <dgm:pt modelId="{BB03E4D0-237B-47FC-B0A3-91E4A1DCD389}" type="pres">
      <dgm:prSet presAssocID="{E4F7E2F4-B8AD-42AD-B5D7-D92150581A75}" presName="node" presStyleLbl="node1" presStyleIdx="6" presStyleCnt="9">
        <dgm:presLayoutVars>
          <dgm:bulletEnabled val="1"/>
        </dgm:presLayoutVars>
      </dgm:prSet>
      <dgm:spPr/>
    </dgm:pt>
    <dgm:pt modelId="{4C52AEB9-1317-46AD-B389-A01FA53D452A}" type="pres">
      <dgm:prSet presAssocID="{CE6926F0-D53C-4438-AB48-76D5B007FA7B}" presName="sibTrans" presStyleCnt="0"/>
      <dgm:spPr/>
    </dgm:pt>
    <dgm:pt modelId="{3A35F19E-F63A-4216-A4B6-B85D1C81E06C}" type="pres">
      <dgm:prSet presAssocID="{F9261EA9-C8F5-46B1-AF96-F5A4877229E5}" presName="node" presStyleLbl="node1" presStyleIdx="7" presStyleCnt="9">
        <dgm:presLayoutVars>
          <dgm:bulletEnabled val="1"/>
        </dgm:presLayoutVars>
      </dgm:prSet>
      <dgm:spPr/>
    </dgm:pt>
    <dgm:pt modelId="{8838051B-4E25-46C5-AC00-D1784B26EF36}" type="pres">
      <dgm:prSet presAssocID="{EE7E1D4C-237E-4B0A-BEEA-E506B1114309}" presName="sibTrans" presStyleCnt="0"/>
      <dgm:spPr/>
    </dgm:pt>
    <dgm:pt modelId="{A90559C1-A4F9-487C-B061-4F7B44E936CA}" type="pres">
      <dgm:prSet presAssocID="{E0EF023F-F7EB-4370-BA31-656E719F2E34}" presName="node" presStyleLbl="node1" presStyleIdx="8" presStyleCnt="9">
        <dgm:presLayoutVars>
          <dgm:bulletEnabled val="1"/>
        </dgm:presLayoutVars>
      </dgm:prSet>
      <dgm:spPr/>
    </dgm:pt>
  </dgm:ptLst>
  <dgm:cxnLst>
    <dgm:cxn modelId="{3DC90101-0D63-4ED8-9723-EF45FC1E36A1}" type="presOf" srcId="{3673B39D-1357-4F23-A3EF-F325B6B964BD}" destId="{F8AA3DEF-5066-49C2-8FA0-0963D8E3FF5F}" srcOrd="0" destOrd="0" presId="urn:microsoft.com/office/officeart/2005/8/layout/default"/>
    <dgm:cxn modelId="{1C2A9608-7977-4881-9EA9-7A583E621CA7}" srcId="{C335C239-1563-4EB8-83A1-49270B0C8A57}" destId="{F2EE0C6E-89FF-42DA-BB58-A434B20E5D89}" srcOrd="1" destOrd="0" parTransId="{DFC81A5B-5B16-4372-9C72-F5372686CDF3}" sibTransId="{89E7B6C3-D600-4EC9-AF45-CFCDDDB24DE3}"/>
    <dgm:cxn modelId="{E520AE2F-2675-455E-9F8B-C067DC51BF29}" srcId="{C335C239-1563-4EB8-83A1-49270B0C8A57}" destId="{5B74BDEE-1677-474B-988F-F44E04A715AF}" srcOrd="3" destOrd="0" parTransId="{386B2048-1C2E-4234-9A65-3CCCA0486087}" sibTransId="{DE5AE115-3761-497D-9703-967A6B91C370}"/>
    <dgm:cxn modelId="{848E0845-EE19-422B-98D5-65728979F38F}" type="presOf" srcId="{5B302587-397D-450A-9FD0-B4C261164695}" destId="{14297C39-CCE4-4B74-A896-DF9761A63918}" srcOrd="0" destOrd="0" presId="urn:microsoft.com/office/officeart/2005/8/layout/default"/>
    <dgm:cxn modelId="{075D6A4E-861A-4EA1-A0F9-2B4C88CD4A7B}" srcId="{C335C239-1563-4EB8-83A1-49270B0C8A57}" destId="{F9261EA9-C8F5-46B1-AF96-F5A4877229E5}" srcOrd="7" destOrd="0" parTransId="{9523EF16-0A7A-4E48-9EAD-98CCBD5A7775}" sibTransId="{EE7E1D4C-237E-4B0A-BEEA-E506B1114309}"/>
    <dgm:cxn modelId="{72981071-A6C7-48B2-A2F6-9BC2BE53F4DF}" srcId="{C335C239-1563-4EB8-83A1-49270B0C8A57}" destId="{E0EF023F-F7EB-4370-BA31-656E719F2E34}" srcOrd="8" destOrd="0" parTransId="{E0273B6A-7B5E-48A1-BD11-5534CF50D114}" sibTransId="{5A5EA86D-AA15-4E9B-8C2B-BE696DABD0C4}"/>
    <dgm:cxn modelId="{5A6FED71-B7E0-47ED-A4D7-AF192CD5142A}" type="presOf" srcId="{F9261EA9-C8F5-46B1-AF96-F5A4877229E5}" destId="{3A35F19E-F63A-4216-A4B6-B85D1C81E06C}" srcOrd="0" destOrd="0" presId="urn:microsoft.com/office/officeart/2005/8/layout/default"/>
    <dgm:cxn modelId="{64C64F74-94F4-4B6C-A004-E7E751291E19}" srcId="{C335C239-1563-4EB8-83A1-49270B0C8A57}" destId="{E4F7E2F4-B8AD-42AD-B5D7-D92150581A75}" srcOrd="6" destOrd="0" parTransId="{DA6584F2-B6A9-48C6-A4F0-1821D1B9FCA1}" sibTransId="{CE6926F0-D53C-4438-AB48-76D5B007FA7B}"/>
    <dgm:cxn modelId="{C6A77874-15D1-49C2-9439-19BD2609A579}" type="presOf" srcId="{C335C239-1563-4EB8-83A1-49270B0C8A57}" destId="{6A14D235-0616-46FA-AE00-35FE578DE0E6}" srcOrd="0" destOrd="0" presId="urn:microsoft.com/office/officeart/2005/8/layout/default"/>
    <dgm:cxn modelId="{3624AC55-5253-4280-A164-AF19BFC4B7CB}" type="presOf" srcId="{F2EE0C6E-89FF-42DA-BB58-A434B20E5D89}" destId="{537E6D0A-CEB9-480F-B85B-A34D9C1D3693}" srcOrd="0" destOrd="0" presId="urn:microsoft.com/office/officeart/2005/8/layout/default"/>
    <dgm:cxn modelId="{A072FE81-E9F4-43FC-8211-432B8A74E816}" type="presOf" srcId="{E0EF023F-F7EB-4370-BA31-656E719F2E34}" destId="{A90559C1-A4F9-487C-B061-4F7B44E936CA}" srcOrd="0" destOrd="0" presId="urn:microsoft.com/office/officeart/2005/8/layout/default"/>
    <dgm:cxn modelId="{8A3CF285-728C-4B0A-A245-55A0BBCC7883}" type="presOf" srcId="{5B74BDEE-1677-474B-988F-F44E04A715AF}" destId="{E505CF25-2911-4635-BF2E-96D10BB9FFFD}" srcOrd="0" destOrd="0" presId="urn:microsoft.com/office/officeart/2005/8/layout/default"/>
    <dgm:cxn modelId="{06CD7593-21BF-41A3-AF8E-2D54EFC1A7A5}" type="presOf" srcId="{B9EA5E27-FEF4-4542-94D9-EA2BA8D33AB4}" destId="{37613E7D-04A3-446D-ABCD-BA0C9F9F1F4F}" srcOrd="0" destOrd="0" presId="urn:microsoft.com/office/officeart/2005/8/layout/default"/>
    <dgm:cxn modelId="{20D36E9A-FCD0-44F1-9150-642164C7143A}" srcId="{C335C239-1563-4EB8-83A1-49270B0C8A57}" destId="{5B302587-397D-450A-9FD0-B4C261164695}" srcOrd="4" destOrd="0" parTransId="{9EB66AAD-03FA-41FA-B17E-BC8F618F8B07}" sibTransId="{4B1B7747-0ED5-481E-B478-2A598D409548}"/>
    <dgm:cxn modelId="{CC9A73A7-5BC6-4DB7-B367-390D37F72F0D}" type="presOf" srcId="{A48CC6AD-191F-4FDF-A21B-552B4B5476C0}" destId="{0DEA142B-ABDD-474E-9D11-83EF8BAFAB7A}" srcOrd="0" destOrd="0" presId="urn:microsoft.com/office/officeart/2005/8/layout/default"/>
    <dgm:cxn modelId="{B375A7B2-C632-4344-B3B9-608CB413A1AE}" srcId="{C335C239-1563-4EB8-83A1-49270B0C8A57}" destId="{B9EA5E27-FEF4-4542-94D9-EA2BA8D33AB4}" srcOrd="0" destOrd="0" parTransId="{BAD1E943-6696-41AA-9769-465BA96FFF76}" sibTransId="{BA17AD35-9F6D-42D5-B787-28A3814422BD}"/>
    <dgm:cxn modelId="{C71AA3D3-2AF4-4568-AA1B-57A9E50F9AC0}" srcId="{C335C239-1563-4EB8-83A1-49270B0C8A57}" destId="{A48CC6AD-191F-4FDF-A21B-552B4B5476C0}" srcOrd="2" destOrd="0" parTransId="{A9F2AA99-995B-440A-94ED-01BABA633227}" sibTransId="{3B6FB877-94BA-41E7-85E5-AC6774D7C403}"/>
    <dgm:cxn modelId="{C884D8EA-E920-4C69-BC8E-8936795263F5}" srcId="{C335C239-1563-4EB8-83A1-49270B0C8A57}" destId="{3673B39D-1357-4F23-A3EF-F325B6B964BD}" srcOrd="5" destOrd="0" parTransId="{0CDCA744-F3F5-47C1-AC3B-985B50FAEC42}" sibTransId="{6D4CB1DB-2A84-4C75-9D39-73A5CE71930E}"/>
    <dgm:cxn modelId="{32408DFC-E22E-4B05-A3F6-011E80C52575}" type="presOf" srcId="{E4F7E2F4-B8AD-42AD-B5D7-D92150581A75}" destId="{BB03E4D0-237B-47FC-B0A3-91E4A1DCD389}" srcOrd="0" destOrd="0" presId="urn:microsoft.com/office/officeart/2005/8/layout/default"/>
    <dgm:cxn modelId="{9DEDD22B-226D-41DB-A3A3-75688AE63839}" type="presParOf" srcId="{6A14D235-0616-46FA-AE00-35FE578DE0E6}" destId="{37613E7D-04A3-446D-ABCD-BA0C9F9F1F4F}" srcOrd="0" destOrd="0" presId="urn:microsoft.com/office/officeart/2005/8/layout/default"/>
    <dgm:cxn modelId="{66C5DC84-65E3-4595-A869-05D8A0E2B1A6}" type="presParOf" srcId="{6A14D235-0616-46FA-AE00-35FE578DE0E6}" destId="{91D49702-6C73-4982-8E0A-A2273D16ACB7}" srcOrd="1" destOrd="0" presId="urn:microsoft.com/office/officeart/2005/8/layout/default"/>
    <dgm:cxn modelId="{EF5C2DC9-456A-4CB6-BB62-276B5C685DA3}" type="presParOf" srcId="{6A14D235-0616-46FA-AE00-35FE578DE0E6}" destId="{537E6D0A-CEB9-480F-B85B-A34D9C1D3693}" srcOrd="2" destOrd="0" presId="urn:microsoft.com/office/officeart/2005/8/layout/default"/>
    <dgm:cxn modelId="{9EA866C8-F4D6-4484-A947-1178F24409B6}" type="presParOf" srcId="{6A14D235-0616-46FA-AE00-35FE578DE0E6}" destId="{CEAADF34-646B-48EE-BC7C-0DF351C1FF68}" srcOrd="3" destOrd="0" presId="urn:microsoft.com/office/officeart/2005/8/layout/default"/>
    <dgm:cxn modelId="{D3E1DA34-3073-43F8-ABC2-5FFCCA454345}" type="presParOf" srcId="{6A14D235-0616-46FA-AE00-35FE578DE0E6}" destId="{0DEA142B-ABDD-474E-9D11-83EF8BAFAB7A}" srcOrd="4" destOrd="0" presId="urn:microsoft.com/office/officeart/2005/8/layout/default"/>
    <dgm:cxn modelId="{D361B20C-4A04-41D7-88A6-B7CFD05352AF}" type="presParOf" srcId="{6A14D235-0616-46FA-AE00-35FE578DE0E6}" destId="{8CC36BD3-34A9-457F-8B5F-4183148351F9}" srcOrd="5" destOrd="0" presId="urn:microsoft.com/office/officeart/2005/8/layout/default"/>
    <dgm:cxn modelId="{0C158891-F425-4163-BCF0-C5D607340391}" type="presParOf" srcId="{6A14D235-0616-46FA-AE00-35FE578DE0E6}" destId="{E505CF25-2911-4635-BF2E-96D10BB9FFFD}" srcOrd="6" destOrd="0" presId="urn:microsoft.com/office/officeart/2005/8/layout/default"/>
    <dgm:cxn modelId="{78EA3C00-3FEB-45D2-A1BC-83CAB089F1B6}" type="presParOf" srcId="{6A14D235-0616-46FA-AE00-35FE578DE0E6}" destId="{AE6439BF-317C-4A77-87B5-36F711B7D94E}" srcOrd="7" destOrd="0" presId="urn:microsoft.com/office/officeart/2005/8/layout/default"/>
    <dgm:cxn modelId="{E41B11F4-E14A-4C8F-A548-512FD1E4B6B0}" type="presParOf" srcId="{6A14D235-0616-46FA-AE00-35FE578DE0E6}" destId="{14297C39-CCE4-4B74-A896-DF9761A63918}" srcOrd="8" destOrd="0" presId="urn:microsoft.com/office/officeart/2005/8/layout/default"/>
    <dgm:cxn modelId="{36CE6D2D-0501-4660-876B-13D1AE54A977}" type="presParOf" srcId="{6A14D235-0616-46FA-AE00-35FE578DE0E6}" destId="{3BBB2592-1450-4DCE-98F8-C927D7F53493}" srcOrd="9" destOrd="0" presId="urn:microsoft.com/office/officeart/2005/8/layout/default"/>
    <dgm:cxn modelId="{2C77F15B-FF77-45ED-B946-1628B84EA1E6}" type="presParOf" srcId="{6A14D235-0616-46FA-AE00-35FE578DE0E6}" destId="{F8AA3DEF-5066-49C2-8FA0-0963D8E3FF5F}" srcOrd="10" destOrd="0" presId="urn:microsoft.com/office/officeart/2005/8/layout/default"/>
    <dgm:cxn modelId="{71499915-A945-4F30-8F76-2A4371473194}" type="presParOf" srcId="{6A14D235-0616-46FA-AE00-35FE578DE0E6}" destId="{F8AEF3E6-B9A7-470D-B7E0-90CC6B3C21DE}" srcOrd="11" destOrd="0" presId="urn:microsoft.com/office/officeart/2005/8/layout/default"/>
    <dgm:cxn modelId="{FBC5E51E-492F-473C-8C8A-3A54315A53EA}" type="presParOf" srcId="{6A14D235-0616-46FA-AE00-35FE578DE0E6}" destId="{BB03E4D0-237B-47FC-B0A3-91E4A1DCD389}" srcOrd="12" destOrd="0" presId="urn:microsoft.com/office/officeart/2005/8/layout/default"/>
    <dgm:cxn modelId="{A0A374A1-AA0A-4A04-9C2B-643B907596F3}" type="presParOf" srcId="{6A14D235-0616-46FA-AE00-35FE578DE0E6}" destId="{4C52AEB9-1317-46AD-B389-A01FA53D452A}" srcOrd="13" destOrd="0" presId="urn:microsoft.com/office/officeart/2005/8/layout/default"/>
    <dgm:cxn modelId="{46F08B56-84C2-4058-A6F3-069F0A50B849}" type="presParOf" srcId="{6A14D235-0616-46FA-AE00-35FE578DE0E6}" destId="{3A35F19E-F63A-4216-A4B6-B85D1C81E06C}" srcOrd="14" destOrd="0" presId="urn:microsoft.com/office/officeart/2005/8/layout/default"/>
    <dgm:cxn modelId="{A1EC8748-B3F6-45FA-91BF-07C6FFEA48B0}" type="presParOf" srcId="{6A14D235-0616-46FA-AE00-35FE578DE0E6}" destId="{8838051B-4E25-46C5-AC00-D1784B26EF36}" srcOrd="15" destOrd="0" presId="urn:microsoft.com/office/officeart/2005/8/layout/default"/>
    <dgm:cxn modelId="{CAF7B3A3-7EBE-4C2C-AC1B-6ADEEFBA1E05}" type="presParOf" srcId="{6A14D235-0616-46FA-AE00-35FE578DE0E6}" destId="{A90559C1-A4F9-487C-B061-4F7B44E936CA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8427E1-BDF3-45BE-9B35-AEB2F8534C42}" type="doc">
      <dgm:prSet loTypeId="urn:microsoft.com/office/officeart/2016/7/layout/BasicLinearProcessNumbered" loCatId="process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60EF684-3B24-4182-ACF9-9F47C2A5EC6D}">
      <dgm:prSet/>
      <dgm:spPr/>
      <dgm:t>
        <a:bodyPr/>
        <a:lstStyle/>
        <a:p>
          <a:r>
            <a:rPr lang="sk-SK"/>
            <a:t>Učiteľ povie vetu:</a:t>
          </a:r>
          <a:endParaRPr lang="en-US"/>
        </a:p>
      </dgm:t>
    </dgm:pt>
    <dgm:pt modelId="{D4A67212-96CB-4609-A788-E072043622A8}" type="parTrans" cxnId="{23870591-AC6F-486F-94E4-67DFD67A9739}">
      <dgm:prSet/>
      <dgm:spPr/>
      <dgm:t>
        <a:bodyPr/>
        <a:lstStyle/>
        <a:p>
          <a:endParaRPr lang="en-US"/>
        </a:p>
      </dgm:t>
    </dgm:pt>
    <dgm:pt modelId="{B6CFFED4-55BF-47B9-82B1-09B626B28564}" type="sibTrans" cxnId="{23870591-AC6F-486F-94E4-67DFD67A9739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94DBB29C-AF24-4D6A-B18F-34ED233BCF0E}">
      <dgm:prSet/>
      <dgm:spPr/>
      <dgm:t>
        <a:bodyPr/>
        <a:lstStyle/>
        <a:p>
          <a:r>
            <a:rPr lang="sk-SK"/>
            <a:t>„Verím, že mi Pán Boh dal telo.“</a:t>
          </a:r>
          <a:endParaRPr lang="en-US"/>
        </a:p>
      </dgm:t>
    </dgm:pt>
    <dgm:pt modelId="{F3FBC633-A9BE-433C-A6AD-BD37882BBD7D}" type="parTrans" cxnId="{C0823F68-3216-409E-8B42-DBB6B1F5BF8C}">
      <dgm:prSet/>
      <dgm:spPr/>
      <dgm:t>
        <a:bodyPr/>
        <a:lstStyle/>
        <a:p>
          <a:endParaRPr lang="en-US"/>
        </a:p>
      </dgm:t>
    </dgm:pt>
    <dgm:pt modelId="{B72D0CFC-C8C3-4A19-8D91-5076F5FA1DAA}" type="sibTrans" cxnId="{C0823F68-3216-409E-8B42-DBB6B1F5BF8C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A0F50AC6-A4F6-47B6-9191-155F030A38C1}">
      <dgm:prSet custT="1"/>
      <dgm:spPr/>
      <dgm:t>
        <a:bodyPr/>
        <a:lstStyle/>
        <a:p>
          <a:r>
            <a:rPr lang="sk-SK" sz="1600" dirty="0"/>
            <a:t>Prvý žiak ju zopakuje a pridá niečo ďalšie, druhý žiak zopakuje, čo povedal jeho spolužiak...</a:t>
          </a:r>
          <a:endParaRPr lang="en-US" sz="1600" dirty="0"/>
        </a:p>
      </dgm:t>
    </dgm:pt>
    <dgm:pt modelId="{A2C35CA2-D41F-4714-BE81-D2700BE1D03F}" type="parTrans" cxnId="{558B66A6-8A1D-4A14-A070-951F0BB03C0F}">
      <dgm:prSet/>
      <dgm:spPr/>
      <dgm:t>
        <a:bodyPr/>
        <a:lstStyle/>
        <a:p>
          <a:endParaRPr lang="en-US"/>
        </a:p>
      </dgm:t>
    </dgm:pt>
    <dgm:pt modelId="{C5DB3EAA-3F4E-4EFA-A9F8-540DB07F2252}" type="sibTrans" cxnId="{558B66A6-8A1D-4A14-A070-951F0BB03C0F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0BD24E56-9FC7-42BC-ABEA-F5B1D9689C62}" type="pres">
      <dgm:prSet presAssocID="{928427E1-BDF3-45BE-9B35-AEB2F8534C42}" presName="Name0" presStyleCnt="0">
        <dgm:presLayoutVars>
          <dgm:animLvl val="lvl"/>
          <dgm:resizeHandles val="exact"/>
        </dgm:presLayoutVars>
      </dgm:prSet>
      <dgm:spPr/>
    </dgm:pt>
    <dgm:pt modelId="{BEC758C7-6263-4DC0-A06E-371A9F27AF39}" type="pres">
      <dgm:prSet presAssocID="{F60EF684-3B24-4182-ACF9-9F47C2A5EC6D}" presName="compositeNode" presStyleCnt="0">
        <dgm:presLayoutVars>
          <dgm:bulletEnabled val="1"/>
        </dgm:presLayoutVars>
      </dgm:prSet>
      <dgm:spPr/>
    </dgm:pt>
    <dgm:pt modelId="{9772B0D6-8442-4A10-A7F5-4A84D197354F}" type="pres">
      <dgm:prSet presAssocID="{F60EF684-3B24-4182-ACF9-9F47C2A5EC6D}" presName="bgRect" presStyleLbl="bgAccFollowNode1" presStyleIdx="0" presStyleCnt="3"/>
      <dgm:spPr/>
    </dgm:pt>
    <dgm:pt modelId="{5F8EB7F8-BBEC-442D-930C-8F4FEA0AE5A6}" type="pres">
      <dgm:prSet presAssocID="{B6CFFED4-55BF-47B9-82B1-09B626B28564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606FCBA8-1E4F-4058-A739-FFFE3B5A2982}" type="pres">
      <dgm:prSet presAssocID="{F60EF684-3B24-4182-ACF9-9F47C2A5EC6D}" presName="bottomLine" presStyleLbl="alignNode1" presStyleIdx="1" presStyleCnt="6">
        <dgm:presLayoutVars/>
      </dgm:prSet>
      <dgm:spPr/>
    </dgm:pt>
    <dgm:pt modelId="{2BE36F81-D6CD-4974-80CA-42ABAFB73C85}" type="pres">
      <dgm:prSet presAssocID="{F60EF684-3B24-4182-ACF9-9F47C2A5EC6D}" presName="nodeText" presStyleLbl="bgAccFollowNode1" presStyleIdx="0" presStyleCnt="3">
        <dgm:presLayoutVars>
          <dgm:bulletEnabled val="1"/>
        </dgm:presLayoutVars>
      </dgm:prSet>
      <dgm:spPr/>
    </dgm:pt>
    <dgm:pt modelId="{B131C553-18FE-4CAE-9AA0-7C6486E48938}" type="pres">
      <dgm:prSet presAssocID="{B6CFFED4-55BF-47B9-82B1-09B626B28564}" presName="sibTrans" presStyleCnt="0"/>
      <dgm:spPr/>
    </dgm:pt>
    <dgm:pt modelId="{C729B991-565A-4B0E-A373-D4AA22EC9110}" type="pres">
      <dgm:prSet presAssocID="{94DBB29C-AF24-4D6A-B18F-34ED233BCF0E}" presName="compositeNode" presStyleCnt="0">
        <dgm:presLayoutVars>
          <dgm:bulletEnabled val="1"/>
        </dgm:presLayoutVars>
      </dgm:prSet>
      <dgm:spPr/>
    </dgm:pt>
    <dgm:pt modelId="{0F34C439-BBB6-4949-86B6-207EC22D53AC}" type="pres">
      <dgm:prSet presAssocID="{94DBB29C-AF24-4D6A-B18F-34ED233BCF0E}" presName="bgRect" presStyleLbl="bgAccFollowNode1" presStyleIdx="1" presStyleCnt="3"/>
      <dgm:spPr/>
    </dgm:pt>
    <dgm:pt modelId="{A6A9269F-EBFD-483E-8C6D-BC3CAD9FBA7D}" type="pres">
      <dgm:prSet presAssocID="{B72D0CFC-C8C3-4A19-8D91-5076F5FA1DAA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EB4B151B-10F9-45BC-B7CA-23F4BB7AC5D2}" type="pres">
      <dgm:prSet presAssocID="{94DBB29C-AF24-4D6A-B18F-34ED233BCF0E}" presName="bottomLine" presStyleLbl="alignNode1" presStyleIdx="3" presStyleCnt="6">
        <dgm:presLayoutVars/>
      </dgm:prSet>
      <dgm:spPr/>
    </dgm:pt>
    <dgm:pt modelId="{D3D03ED5-6444-4E65-997D-ED32B2E63B62}" type="pres">
      <dgm:prSet presAssocID="{94DBB29C-AF24-4D6A-B18F-34ED233BCF0E}" presName="nodeText" presStyleLbl="bgAccFollowNode1" presStyleIdx="1" presStyleCnt="3">
        <dgm:presLayoutVars>
          <dgm:bulletEnabled val="1"/>
        </dgm:presLayoutVars>
      </dgm:prSet>
      <dgm:spPr/>
    </dgm:pt>
    <dgm:pt modelId="{A773BC4D-F2AE-4BFA-96E7-C443839D7AF2}" type="pres">
      <dgm:prSet presAssocID="{B72D0CFC-C8C3-4A19-8D91-5076F5FA1DAA}" presName="sibTrans" presStyleCnt="0"/>
      <dgm:spPr/>
    </dgm:pt>
    <dgm:pt modelId="{017E29A4-7C4C-49CB-B84B-35DB06184062}" type="pres">
      <dgm:prSet presAssocID="{A0F50AC6-A4F6-47B6-9191-155F030A38C1}" presName="compositeNode" presStyleCnt="0">
        <dgm:presLayoutVars>
          <dgm:bulletEnabled val="1"/>
        </dgm:presLayoutVars>
      </dgm:prSet>
      <dgm:spPr/>
    </dgm:pt>
    <dgm:pt modelId="{B04741FD-5FCE-4767-B744-5FD627D9ED92}" type="pres">
      <dgm:prSet presAssocID="{A0F50AC6-A4F6-47B6-9191-155F030A38C1}" presName="bgRect" presStyleLbl="bgAccFollowNode1" presStyleIdx="2" presStyleCnt="3"/>
      <dgm:spPr/>
    </dgm:pt>
    <dgm:pt modelId="{B476C497-5523-4C4A-85A6-8B6D47FE5BAD}" type="pres">
      <dgm:prSet presAssocID="{C5DB3EAA-3F4E-4EFA-A9F8-540DB07F2252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32100ED7-EDB8-40F8-A4A6-416C8AEF814B}" type="pres">
      <dgm:prSet presAssocID="{A0F50AC6-A4F6-47B6-9191-155F030A38C1}" presName="bottomLine" presStyleLbl="alignNode1" presStyleIdx="5" presStyleCnt="6">
        <dgm:presLayoutVars/>
      </dgm:prSet>
      <dgm:spPr/>
    </dgm:pt>
    <dgm:pt modelId="{64DF7E59-A5DA-4882-9389-DFFE2F6AEC08}" type="pres">
      <dgm:prSet presAssocID="{A0F50AC6-A4F6-47B6-9191-155F030A38C1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4BDE8930-8EDF-4F91-94FE-EFD0D6FE0755}" type="presOf" srcId="{94DBB29C-AF24-4D6A-B18F-34ED233BCF0E}" destId="{D3D03ED5-6444-4E65-997D-ED32B2E63B62}" srcOrd="1" destOrd="0" presId="urn:microsoft.com/office/officeart/2016/7/layout/BasicLinearProcessNumbered"/>
    <dgm:cxn modelId="{3F3C995C-F9CA-4489-B645-A8638C1FA2B5}" type="presOf" srcId="{928427E1-BDF3-45BE-9B35-AEB2F8534C42}" destId="{0BD24E56-9FC7-42BC-ABEA-F5B1D9689C62}" srcOrd="0" destOrd="0" presId="urn:microsoft.com/office/officeart/2016/7/layout/BasicLinearProcessNumbered"/>
    <dgm:cxn modelId="{86FBA25D-BE34-453E-80A3-80BFCE5478DD}" type="presOf" srcId="{F60EF684-3B24-4182-ACF9-9F47C2A5EC6D}" destId="{2BE36F81-D6CD-4974-80CA-42ABAFB73C85}" srcOrd="1" destOrd="0" presId="urn:microsoft.com/office/officeart/2016/7/layout/BasicLinearProcessNumbered"/>
    <dgm:cxn modelId="{C0823F68-3216-409E-8B42-DBB6B1F5BF8C}" srcId="{928427E1-BDF3-45BE-9B35-AEB2F8534C42}" destId="{94DBB29C-AF24-4D6A-B18F-34ED233BCF0E}" srcOrd="1" destOrd="0" parTransId="{F3FBC633-A9BE-433C-A6AD-BD37882BBD7D}" sibTransId="{B72D0CFC-C8C3-4A19-8D91-5076F5FA1DAA}"/>
    <dgm:cxn modelId="{8921F18F-A3A5-4BA7-9D0D-05AF9D8A21E1}" type="presOf" srcId="{B72D0CFC-C8C3-4A19-8D91-5076F5FA1DAA}" destId="{A6A9269F-EBFD-483E-8C6D-BC3CAD9FBA7D}" srcOrd="0" destOrd="0" presId="urn:microsoft.com/office/officeart/2016/7/layout/BasicLinearProcessNumbered"/>
    <dgm:cxn modelId="{23870591-AC6F-486F-94E4-67DFD67A9739}" srcId="{928427E1-BDF3-45BE-9B35-AEB2F8534C42}" destId="{F60EF684-3B24-4182-ACF9-9F47C2A5EC6D}" srcOrd="0" destOrd="0" parTransId="{D4A67212-96CB-4609-A788-E072043622A8}" sibTransId="{B6CFFED4-55BF-47B9-82B1-09B626B28564}"/>
    <dgm:cxn modelId="{2AAFA39E-447F-4113-A3BC-2EFE85E88F4D}" type="presOf" srcId="{F60EF684-3B24-4182-ACF9-9F47C2A5EC6D}" destId="{9772B0D6-8442-4A10-A7F5-4A84D197354F}" srcOrd="0" destOrd="0" presId="urn:microsoft.com/office/officeart/2016/7/layout/BasicLinearProcessNumbered"/>
    <dgm:cxn modelId="{558B66A6-8A1D-4A14-A070-951F0BB03C0F}" srcId="{928427E1-BDF3-45BE-9B35-AEB2F8534C42}" destId="{A0F50AC6-A4F6-47B6-9191-155F030A38C1}" srcOrd="2" destOrd="0" parTransId="{A2C35CA2-D41F-4714-BE81-D2700BE1D03F}" sibTransId="{C5DB3EAA-3F4E-4EFA-A9F8-540DB07F2252}"/>
    <dgm:cxn modelId="{FA0190C4-D80E-469F-94F7-C4A63B40ED75}" type="presOf" srcId="{B6CFFED4-55BF-47B9-82B1-09B626B28564}" destId="{5F8EB7F8-BBEC-442D-930C-8F4FEA0AE5A6}" srcOrd="0" destOrd="0" presId="urn:microsoft.com/office/officeart/2016/7/layout/BasicLinearProcessNumbered"/>
    <dgm:cxn modelId="{F04BA0CD-D226-4541-8A98-9E6F076F8C58}" type="presOf" srcId="{94DBB29C-AF24-4D6A-B18F-34ED233BCF0E}" destId="{0F34C439-BBB6-4949-86B6-207EC22D53AC}" srcOrd="0" destOrd="0" presId="urn:microsoft.com/office/officeart/2016/7/layout/BasicLinearProcessNumbered"/>
    <dgm:cxn modelId="{5DDEA9DA-5B54-4300-83CB-64C32DDA2F6C}" type="presOf" srcId="{A0F50AC6-A4F6-47B6-9191-155F030A38C1}" destId="{B04741FD-5FCE-4767-B744-5FD627D9ED92}" srcOrd="0" destOrd="0" presId="urn:microsoft.com/office/officeart/2016/7/layout/BasicLinearProcessNumbered"/>
    <dgm:cxn modelId="{BD5DEBDB-D975-4770-99E3-F40BB5A22849}" type="presOf" srcId="{C5DB3EAA-3F4E-4EFA-A9F8-540DB07F2252}" destId="{B476C497-5523-4C4A-85A6-8B6D47FE5BAD}" srcOrd="0" destOrd="0" presId="urn:microsoft.com/office/officeart/2016/7/layout/BasicLinearProcessNumbered"/>
    <dgm:cxn modelId="{A18B31E3-5AD4-42F0-A2D0-11E9ECD926F0}" type="presOf" srcId="{A0F50AC6-A4F6-47B6-9191-155F030A38C1}" destId="{64DF7E59-A5DA-4882-9389-DFFE2F6AEC08}" srcOrd="1" destOrd="0" presId="urn:microsoft.com/office/officeart/2016/7/layout/BasicLinearProcessNumbered"/>
    <dgm:cxn modelId="{EF8C4AB6-F412-43F5-9609-585ADA27A4A6}" type="presParOf" srcId="{0BD24E56-9FC7-42BC-ABEA-F5B1D9689C62}" destId="{BEC758C7-6263-4DC0-A06E-371A9F27AF39}" srcOrd="0" destOrd="0" presId="urn:microsoft.com/office/officeart/2016/7/layout/BasicLinearProcessNumbered"/>
    <dgm:cxn modelId="{625E5A07-B0E8-4C83-8769-5D675B4A6261}" type="presParOf" srcId="{BEC758C7-6263-4DC0-A06E-371A9F27AF39}" destId="{9772B0D6-8442-4A10-A7F5-4A84D197354F}" srcOrd="0" destOrd="0" presId="urn:microsoft.com/office/officeart/2016/7/layout/BasicLinearProcessNumbered"/>
    <dgm:cxn modelId="{FBBF8FD6-792F-4E84-B3F0-623BAEB6E4DB}" type="presParOf" srcId="{BEC758C7-6263-4DC0-A06E-371A9F27AF39}" destId="{5F8EB7F8-BBEC-442D-930C-8F4FEA0AE5A6}" srcOrd="1" destOrd="0" presId="urn:microsoft.com/office/officeart/2016/7/layout/BasicLinearProcessNumbered"/>
    <dgm:cxn modelId="{1EF50831-301A-4478-91A6-6C021557FCF0}" type="presParOf" srcId="{BEC758C7-6263-4DC0-A06E-371A9F27AF39}" destId="{606FCBA8-1E4F-4058-A739-FFFE3B5A2982}" srcOrd="2" destOrd="0" presId="urn:microsoft.com/office/officeart/2016/7/layout/BasicLinearProcessNumbered"/>
    <dgm:cxn modelId="{9F930C93-87CA-4E31-9C76-096E859E50C3}" type="presParOf" srcId="{BEC758C7-6263-4DC0-A06E-371A9F27AF39}" destId="{2BE36F81-D6CD-4974-80CA-42ABAFB73C85}" srcOrd="3" destOrd="0" presId="urn:microsoft.com/office/officeart/2016/7/layout/BasicLinearProcessNumbered"/>
    <dgm:cxn modelId="{122C630B-C8FD-49C8-A795-AF3C61658B69}" type="presParOf" srcId="{0BD24E56-9FC7-42BC-ABEA-F5B1D9689C62}" destId="{B131C553-18FE-4CAE-9AA0-7C6486E48938}" srcOrd="1" destOrd="0" presId="urn:microsoft.com/office/officeart/2016/7/layout/BasicLinearProcessNumbered"/>
    <dgm:cxn modelId="{1E59B4E9-6A18-463C-B923-D83AB34EC03E}" type="presParOf" srcId="{0BD24E56-9FC7-42BC-ABEA-F5B1D9689C62}" destId="{C729B991-565A-4B0E-A373-D4AA22EC9110}" srcOrd="2" destOrd="0" presId="urn:microsoft.com/office/officeart/2016/7/layout/BasicLinearProcessNumbered"/>
    <dgm:cxn modelId="{49112D7B-CAC9-44DB-BF07-A1104CB223BD}" type="presParOf" srcId="{C729B991-565A-4B0E-A373-D4AA22EC9110}" destId="{0F34C439-BBB6-4949-86B6-207EC22D53AC}" srcOrd="0" destOrd="0" presId="urn:microsoft.com/office/officeart/2016/7/layout/BasicLinearProcessNumbered"/>
    <dgm:cxn modelId="{8447EA27-8A3E-412B-9460-10D86E9C55B5}" type="presParOf" srcId="{C729B991-565A-4B0E-A373-D4AA22EC9110}" destId="{A6A9269F-EBFD-483E-8C6D-BC3CAD9FBA7D}" srcOrd="1" destOrd="0" presId="urn:microsoft.com/office/officeart/2016/7/layout/BasicLinearProcessNumbered"/>
    <dgm:cxn modelId="{DDFD6254-B24E-4A06-AF95-EDADB7EC8B6B}" type="presParOf" srcId="{C729B991-565A-4B0E-A373-D4AA22EC9110}" destId="{EB4B151B-10F9-45BC-B7CA-23F4BB7AC5D2}" srcOrd="2" destOrd="0" presId="urn:microsoft.com/office/officeart/2016/7/layout/BasicLinearProcessNumbered"/>
    <dgm:cxn modelId="{65606FA0-531A-4861-9F46-EB325629AC92}" type="presParOf" srcId="{C729B991-565A-4B0E-A373-D4AA22EC9110}" destId="{D3D03ED5-6444-4E65-997D-ED32B2E63B62}" srcOrd="3" destOrd="0" presId="urn:microsoft.com/office/officeart/2016/7/layout/BasicLinearProcessNumbered"/>
    <dgm:cxn modelId="{EC895659-C70F-4208-A390-E54929A81897}" type="presParOf" srcId="{0BD24E56-9FC7-42BC-ABEA-F5B1D9689C62}" destId="{A773BC4D-F2AE-4BFA-96E7-C443839D7AF2}" srcOrd="3" destOrd="0" presId="urn:microsoft.com/office/officeart/2016/7/layout/BasicLinearProcessNumbered"/>
    <dgm:cxn modelId="{E166F0E0-A502-401C-AEB1-424D5084CFB0}" type="presParOf" srcId="{0BD24E56-9FC7-42BC-ABEA-F5B1D9689C62}" destId="{017E29A4-7C4C-49CB-B84B-35DB06184062}" srcOrd="4" destOrd="0" presId="urn:microsoft.com/office/officeart/2016/7/layout/BasicLinearProcessNumbered"/>
    <dgm:cxn modelId="{4D7EB1AA-7FB1-463D-B60C-9BAE7C892B71}" type="presParOf" srcId="{017E29A4-7C4C-49CB-B84B-35DB06184062}" destId="{B04741FD-5FCE-4767-B744-5FD627D9ED92}" srcOrd="0" destOrd="0" presId="urn:microsoft.com/office/officeart/2016/7/layout/BasicLinearProcessNumbered"/>
    <dgm:cxn modelId="{B691A191-5A77-4010-934F-BC3E3FDE0236}" type="presParOf" srcId="{017E29A4-7C4C-49CB-B84B-35DB06184062}" destId="{B476C497-5523-4C4A-85A6-8B6D47FE5BAD}" srcOrd="1" destOrd="0" presId="urn:microsoft.com/office/officeart/2016/7/layout/BasicLinearProcessNumbered"/>
    <dgm:cxn modelId="{59C2DDBF-2521-4081-AD50-AC9520D8C99C}" type="presParOf" srcId="{017E29A4-7C4C-49CB-B84B-35DB06184062}" destId="{32100ED7-EDB8-40F8-A4A6-416C8AEF814B}" srcOrd="2" destOrd="0" presId="urn:microsoft.com/office/officeart/2016/7/layout/BasicLinearProcessNumbered"/>
    <dgm:cxn modelId="{B66FBC8C-211D-4087-90EA-87335C603DE7}" type="presParOf" srcId="{017E29A4-7C4C-49CB-B84B-35DB06184062}" destId="{64DF7E59-A5DA-4882-9389-DFFE2F6AEC08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613E7D-04A3-446D-ABCD-BA0C9F9F1F4F}">
      <dsp:nvSpPr>
        <dsp:cNvPr id="0" name=""/>
        <dsp:cNvSpPr/>
      </dsp:nvSpPr>
      <dsp:spPr>
        <a:xfrm>
          <a:off x="0" y="746644"/>
          <a:ext cx="1429024" cy="85741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kern="1200"/>
            <a:t>Som presvedčený</a:t>
          </a:r>
          <a:endParaRPr lang="en-US" sz="1800" kern="1200"/>
        </a:p>
      </dsp:txBody>
      <dsp:txXfrm>
        <a:off x="0" y="746644"/>
        <a:ext cx="1429024" cy="857414"/>
      </dsp:txXfrm>
    </dsp:sp>
    <dsp:sp modelId="{537E6D0A-CEB9-480F-B85B-A34D9C1D3693}">
      <dsp:nvSpPr>
        <dsp:cNvPr id="0" name=""/>
        <dsp:cNvSpPr/>
      </dsp:nvSpPr>
      <dsp:spPr>
        <a:xfrm>
          <a:off x="1571926" y="746644"/>
          <a:ext cx="1429024" cy="85741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kern="1200"/>
            <a:t>Vidím</a:t>
          </a:r>
          <a:endParaRPr lang="en-US" sz="1800" kern="1200"/>
        </a:p>
      </dsp:txBody>
      <dsp:txXfrm>
        <a:off x="1571926" y="746644"/>
        <a:ext cx="1429024" cy="857414"/>
      </dsp:txXfrm>
    </dsp:sp>
    <dsp:sp modelId="{0DEA142B-ABDD-474E-9D11-83EF8BAFAB7A}">
      <dsp:nvSpPr>
        <dsp:cNvPr id="0" name=""/>
        <dsp:cNvSpPr/>
      </dsp:nvSpPr>
      <dsp:spPr>
        <a:xfrm>
          <a:off x="3143852" y="746644"/>
          <a:ext cx="1429024" cy="85741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kern="1200"/>
            <a:t>Spolieham sa na...</a:t>
          </a:r>
          <a:endParaRPr lang="en-US" sz="1800" kern="1200"/>
        </a:p>
      </dsp:txBody>
      <dsp:txXfrm>
        <a:off x="3143852" y="746644"/>
        <a:ext cx="1429024" cy="857414"/>
      </dsp:txXfrm>
    </dsp:sp>
    <dsp:sp modelId="{E505CF25-2911-4635-BF2E-96D10BB9FFFD}">
      <dsp:nvSpPr>
        <dsp:cNvPr id="0" name=""/>
        <dsp:cNvSpPr/>
      </dsp:nvSpPr>
      <dsp:spPr>
        <a:xfrm>
          <a:off x="0" y="1746961"/>
          <a:ext cx="1429024" cy="85741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kern="1200"/>
            <a:t>Počujem</a:t>
          </a:r>
          <a:endParaRPr lang="en-US" sz="1800" kern="1200"/>
        </a:p>
      </dsp:txBody>
      <dsp:txXfrm>
        <a:off x="0" y="1746961"/>
        <a:ext cx="1429024" cy="857414"/>
      </dsp:txXfrm>
    </dsp:sp>
    <dsp:sp modelId="{14297C39-CCE4-4B74-A896-DF9761A63918}">
      <dsp:nvSpPr>
        <dsp:cNvPr id="0" name=""/>
        <dsp:cNvSpPr/>
      </dsp:nvSpPr>
      <dsp:spPr>
        <a:xfrm>
          <a:off x="1571926" y="1746961"/>
          <a:ext cx="1429024" cy="85741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kern="1200"/>
            <a:t>Naplno cítim, že je to tak</a:t>
          </a:r>
          <a:endParaRPr lang="en-US" sz="1800" kern="1200"/>
        </a:p>
      </dsp:txBody>
      <dsp:txXfrm>
        <a:off x="1571926" y="1746961"/>
        <a:ext cx="1429024" cy="857414"/>
      </dsp:txXfrm>
    </dsp:sp>
    <dsp:sp modelId="{F8AA3DEF-5066-49C2-8FA0-0963D8E3FF5F}">
      <dsp:nvSpPr>
        <dsp:cNvPr id="0" name=""/>
        <dsp:cNvSpPr/>
      </dsp:nvSpPr>
      <dsp:spPr>
        <a:xfrm>
          <a:off x="3143852" y="1746961"/>
          <a:ext cx="1429024" cy="85741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kern="1200"/>
            <a:t>Dôverujem</a:t>
          </a:r>
          <a:endParaRPr lang="en-US" sz="1800" kern="1200"/>
        </a:p>
      </dsp:txBody>
      <dsp:txXfrm>
        <a:off x="3143852" y="1746961"/>
        <a:ext cx="1429024" cy="857414"/>
      </dsp:txXfrm>
    </dsp:sp>
    <dsp:sp modelId="{BB03E4D0-237B-47FC-B0A3-91E4A1DCD389}">
      <dsp:nvSpPr>
        <dsp:cNvPr id="0" name=""/>
        <dsp:cNvSpPr/>
      </dsp:nvSpPr>
      <dsp:spPr>
        <a:xfrm>
          <a:off x="0" y="2747278"/>
          <a:ext cx="1429024" cy="85741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kern="1200"/>
            <a:t>Držím v ruke</a:t>
          </a:r>
          <a:endParaRPr lang="en-US" sz="1800" kern="1200"/>
        </a:p>
      </dsp:txBody>
      <dsp:txXfrm>
        <a:off x="0" y="2747278"/>
        <a:ext cx="1429024" cy="857414"/>
      </dsp:txXfrm>
    </dsp:sp>
    <dsp:sp modelId="{3A35F19E-F63A-4216-A4B6-B85D1C81E06C}">
      <dsp:nvSpPr>
        <dsp:cNvPr id="0" name=""/>
        <dsp:cNvSpPr/>
      </dsp:nvSpPr>
      <dsp:spPr>
        <a:xfrm>
          <a:off x="1571926" y="2747278"/>
          <a:ext cx="1429024" cy="85741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kern="1200"/>
            <a:t>Viem, že...</a:t>
          </a:r>
          <a:endParaRPr lang="en-US" sz="1800" kern="1200"/>
        </a:p>
      </dsp:txBody>
      <dsp:txXfrm>
        <a:off x="1571926" y="2747278"/>
        <a:ext cx="1429024" cy="857414"/>
      </dsp:txXfrm>
    </dsp:sp>
    <dsp:sp modelId="{A90559C1-A4F9-487C-B061-4F7B44E936CA}">
      <dsp:nvSpPr>
        <dsp:cNvPr id="0" name=""/>
        <dsp:cNvSpPr/>
      </dsp:nvSpPr>
      <dsp:spPr>
        <a:xfrm>
          <a:off x="3143852" y="2747278"/>
          <a:ext cx="1429024" cy="85741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kern="1200"/>
            <a:t>Som si úplne istý, že...</a:t>
          </a:r>
          <a:endParaRPr lang="en-US" sz="1800" kern="1200"/>
        </a:p>
      </dsp:txBody>
      <dsp:txXfrm>
        <a:off x="3143852" y="2747278"/>
        <a:ext cx="1429024" cy="8574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72B0D6-8442-4A10-A7F5-4A84D197354F}">
      <dsp:nvSpPr>
        <dsp:cNvPr id="0" name=""/>
        <dsp:cNvSpPr/>
      </dsp:nvSpPr>
      <dsp:spPr>
        <a:xfrm>
          <a:off x="0" y="1246365"/>
          <a:ext cx="1904999" cy="266699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21" tIns="330200" rIns="148521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/>
            <a:t>Učiteľ povie vetu:</a:t>
          </a:r>
          <a:endParaRPr lang="en-US" sz="2200" kern="1200"/>
        </a:p>
      </dsp:txBody>
      <dsp:txXfrm>
        <a:off x="0" y="2259825"/>
        <a:ext cx="1904999" cy="1600199"/>
      </dsp:txXfrm>
    </dsp:sp>
    <dsp:sp modelId="{5F8EB7F8-BBEC-442D-930C-8F4FEA0AE5A6}">
      <dsp:nvSpPr>
        <dsp:cNvPr id="0" name=""/>
        <dsp:cNvSpPr/>
      </dsp:nvSpPr>
      <dsp:spPr>
        <a:xfrm>
          <a:off x="552450" y="1513065"/>
          <a:ext cx="800099" cy="8000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2379" tIns="12700" rIns="62379" bIns="1270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1</a:t>
          </a:r>
        </a:p>
      </dsp:txBody>
      <dsp:txXfrm>
        <a:off x="669622" y="1630237"/>
        <a:ext cx="565755" cy="565755"/>
      </dsp:txXfrm>
    </dsp:sp>
    <dsp:sp modelId="{606FCBA8-1E4F-4058-A739-FFFE3B5A2982}">
      <dsp:nvSpPr>
        <dsp:cNvPr id="0" name=""/>
        <dsp:cNvSpPr/>
      </dsp:nvSpPr>
      <dsp:spPr>
        <a:xfrm>
          <a:off x="0" y="3913293"/>
          <a:ext cx="1904999" cy="72"/>
        </a:xfrm>
        <a:prstGeom prst="rect">
          <a:avLst/>
        </a:prstGeom>
        <a:solidFill>
          <a:schemeClr val="accent2">
            <a:hueOff val="-1147734"/>
            <a:satOff val="1015"/>
            <a:lumOff val="1804"/>
            <a:alphaOff val="0"/>
          </a:schemeClr>
        </a:solidFill>
        <a:ln w="12700" cap="flat" cmpd="sng" algn="ctr">
          <a:solidFill>
            <a:schemeClr val="accent2">
              <a:hueOff val="-1147734"/>
              <a:satOff val="1015"/>
              <a:lumOff val="1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F34C439-BBB6-4949-86B6-207EC22D53AC}">
      <dsp:nvSpPr>
        <dsp:cNvPr id="0" name=""/>
        <dsp:cNvSpPr/>
      </dsp:nvSpPr>
      <dsp:spPr>
        <a:xfrm>
          <a:off x="2095500" y="1246365"/>
          <a:ext cx="1904999" cy="2666999"/>
        </a:xfrm>
        <a:prstGeom prst="rect">
          <a:avLst/>
        </a:prstGeom>
        <a:solidFill>
          <a:schemeClr val="accent2">
            <a:tint val="40000"/>
            <a:alpha val="90000"/>
            <a:hueOff val="-2627922"/>
            <a:satOff val="5348"/>
            <a:lumOff val="80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627922"/>
              <a:satOff val="5348"/>
              <a:lumOff val="8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21" tIns="330200" rIns="148521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/>
            <a:t>„Verím, že mi Pán Boh dal telo.“</a:t>
          </a:r>
          <a:endParaRPr lang="en-US" sz="2200" kern="1200"/>
        </a:p>
      </dsp:txBody>
      <dsp:txXfrm>
        <a:off x="2095500" y="2259825"/>
        <a:ext cx="1904999" cy="1600199"/>
      </dsp:txXfrm>
    </dsp:sp>
    <dsp:sp modelId="{A6A9269F-EBFD-483E-8C6D-BC3CAD9FBA7D}">
      <dsp:nvSpPr>
        <dsp:cNvPr id="0" name=""/>
        <dsp:cNvSpPr/>
      </dsp:nvSpPr>
      <dsp:spPr>
        <a:xfrm>
          <a:off x="2647950" y="1513065"/>
          <a:ext cx="800099" cy="800099"/>
        </a:xfrm>
        <a:prstGeom prst="ellipse">
          <a:avLst/>
        </a:prstGeom>
        <a:solidFill>
          <a:schemeClr val="accent2">
            <a:hueOff val="-2295469"/>
            <a:satOff val="2031"/>
            <a:lumOff val="3608"/>
            <a:alphaOff val="0"/>
          </a:schemeClr>
        </a:solidFill>
        <a:ln w="12700" cap="flat" cmpd="sng" algn="ctr">
          <a:solidFill>
            <a:schemeClr val="accent2">
              <a:hueOff val="-2295469"/>
              <a:satOff val="2031"/>
              <a:lumOff val="3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2379" tIns="12700" rIns="62379" bIns="1270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2</a:t>
          </a:r>
        </a:p>
      </dsp:txBody>
      <dsp:txXfrm>
        <a:off x="2765122" y="1630237"/>
        <a:ext cx="565755" cy="565755"/>
      </dsp:txXfrm>
    </dsp:sp>
    <dsp:sp modelId="{EB4B151B-10F9-45BC-B7CA-23F4BB7AC5D2}">
      <dsp:nvSpPr>
        <dsp:cNvPr id="0" name=""/>
        <dsp:cNvSpPr/>
      </dsp:nvSpPr>
      <dsp:spPr>
        <a:xfrm>
          <a:off x="2095500" y="3913293"/>
          <a:ext cx="1904999" cy="72"/>
        </a:xfrm>
        <a:prstGeom prst="rect">
          <a:avLst/>
        </a:prstGeom>
        <a:solidFill>
          <a:schemeClr val="accent2">
            <a:hueOff val="-3443203"/>
            <a:satOff val="3046"/>
            <a:lumOff val="5412"/>
            <a:alphaOff val="0"/>
          </a:schemeClr>
        </a:solidFill>
        <a:ln w="12700" cap="flat" cmpd="sng" algn="ctr">
          <a:solidFill>
            <a:schemeClr val="accent2">
              <a:hueOff val="-3443203"/>
              <a:satOff val="3046"/>
              <a:lumOff val="5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04741FD-5FCE-4767-B744-5FD627D9ED92}">
      <dsp:nvSpPr>
        <dsp:cNvPr id="0" name=""/>
        <dsp:cNvSpPr/>
      </dsp:nvSpPr>
      <dsp:spPr>
        <a:xfrm>
          <a:off x="4191000" y="1246365"/>
          <a:ext cx="1904999" cy="2666999"/>
        </a:xfrm>
        <a:prstGeom prst="rect">
          <a:avLst/>
        </a:prstGeom>
        <a:solidFill>
          <a:schemeClr val="accent2">
            <a:tint val="40000"/>
            <a:alpha val="90000"/>
            <a:hueOff val="-5255845"/>
            <a:satOff val="10696"/>
            <a:lumOff val="16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255845"/>
              <a:satOff val="10696"/>
              <a:lumOff val="16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21" tIns="330200" rIns="148521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kern="1200" dirty="0"/>
            <a:t>Prvý žiak ju zopakuje a pridá niečo ďalšie, druhý žiak zopakuje, čo povedal jeho spolužiak...</a:t>
          </a:r>
          <a:endParaRPr lang="en-US" sz="1600" kern="1200" dirty="0"/>
        </a:p>
      </dsp:txBody>
      <dsp:txXfrm>
        <a:off x="4191000" y="2259825"/>
        <a:ext cx="1904999" cy="1600199"/>
      </dsp:txXfrm>
    </dsp:sp>
    <dsp:sp modelId="{B476C497-5523-4C4A-85A6-8B6D47FE5BAD}">
      <dsp:nvSpPr>
        <dsp:cNvPr id="0" name=""/>
        <dsp:cNvSpPr/>
      </dsp:nvSpPr>
      <dsp:spPr>
        <a:xfrm>
          <a:off x="4743449" y="1513065"/>
          <a:ext cx="800099" cy="800099"/>
        </a:xfrm>
        <a:prstGeom prst="ellipse">
          <a:avLst/>
        </a:prstGeom>
        <a:solidFill>
          <a:schemeClr val="accent2">
            <a:hueOff val="-4590937"/>
            <a:satOff val="4062"/>
            <a:lumOff val="7216"/>
            <a:alphaOff val="0"/>
          </a:schemeClr>
        </a:solidFill>
        <a:ln w="12700" cap="flat" cmpd="sng" algn="ctr">
          <a:solidFill>
            <a:schemeClr val="accent2">
              <a:hueOff val="-4590937"/>
              <a:satOff val="4062"/>
              <a:lumOff val="721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2379" tIns="12700" rIns="62379" bIns="1270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3</a:t>
          </a:r>
        </a:p>
      </dsp:txBody>
      <dsp:txXfrm>
        <a:off x="4860621" y="1630237"/>
        <a:ext cx="565755" cy="565755"/>
      </dsp:txXfrm>
    </dsp:sp>
    <dsp:sp modelId="{32100ED7-EDB8-40F8-A4A6-416C8AEF814B}">
      <dsp:nvSpPr>
        <dsp:cNvPr id="0" name=""/>
        <dsp:cNvSpPr/>
      </dsp:nvSpPr>
      <dsp:spPr>
        <a:xfrm>
          <a:off x="4191000" y="3913293"/>
          <a:ext cx="1904999" cy="72"/>
        </a:xfrm>
        <a:prstGeom prst="rect">
          <a:avLst/>
        </a:prstGeom>
        <a:solidFill>
          <a:schemeClr val="accent2">
            <a:hueOff val="-5738671"/>
            <a:satOff val="5077"/>
            <a:lumOff val="9020"/>
            <a:alphaOff val="0"/>
          </a:schemeClr>
        </a:solidFill>
        <a:ln w="12700" cap="flat" cmpd="sng" algn="ctr">
          <a:solidFill>
            <a:schemeClr val="accent2">
              <a:hueOff val="-5738671"/>
              <a:satOff val="5077"/>
              <a:lumOff val="902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Upravte štýl predlohy podnadpisov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sk-SK"/>
              <a:t>Upravte štýl predlohy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sk-SK"/>
              <a:t>Upravte štýl predlohy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dpis a 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476250" y="6500811"/>
            <a:ext cx="112395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9" name="Shape 9"/>
          <p:cNvSpPr/>
          <p:nvPr/>
        </p:nvSpPr>
        <p:spPr>
          <a:xfrm>
            <a:off x="476250" y="357188"/>
            <a:ext cx="112395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10" name="Shape 10"/>
          <p:cNvSpPr/>
          <p:nvPr/>
        </p:nvSpPr>
        <p:spPr>
          <a:xfrm>
            <a:off x="476250" y="3643313"/>
            <a:ext cx="112395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76250" y="2116336"/>
            <a:ext cx="11239500" cy="1428750"/>
          </a:xfrm>
          <a:prstGeom prst="rect">
            <a:avLst/>
          </a:prstGeom>
        </p:spPr>
        <p:txBody>
          <a:bodyPr anchor="b"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4500" cap="all">
                <a:solidFill>
                  <a:srgbClr val="606060"/>
                </a:solidFill>
              </a:rP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476250" y="3911203"/>
            <a:ext cx="11239500" cy="58043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1687"/>
            </a:lvl1pPr>
            <a:lvl2pPr marL="0" indent="160729">
              <a:lnSpc>
                <a:spcPct val="120000"/>
              </a:lnSpc>
              <a:spcBef>
                <a:spcPts val="0"/>
              </a:spcBef>
              <a:buSzTx/>
              <a:buNone/>
              <a:defRPr sz="1687"/>
            </a:lvl2pPr>
            <a:lvl3pPr marL="0" indent="321457">
              <a:lnSpc>
                <a:spcPct val="120000"/>
              </a:lnSpc>
              <a:spcBef>
                <a:spcPts val="0"/>
              </a:spcBef>
              <a:buSzTx/>
              <a:buNone/>
              <a:defRPr sz="1687"/>
            </a:lvl3pPr>
            <a:lvl4pPr marL="0" indent="482186">
              <a:lnSpc>
                <a:spcPct val="120000"/>
              </a:lnSpc>
              <a:spcBef>
                <a:spcPts val="0"/>
              </a:spcBef>
              <a:buSzTx/>
              <a:buNone/>
              <a:defRPr sz="1687"/>
            </a:lvl4pPr>
            <a:lvl5pPr marL="0" indent="642915">
              <a:lnSpc>
                <a:spcPct val="120000"/>
              </a:lnSpc>
              <a:spcBef>
                <a:spcPts val="0"/>
              </a:spcBef>
              <a:buSzTx/>
              <a:buNone/>
              <a:defRPr sz="1687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87">
                <a:solidFill>
                  <a:srgbClr val="606060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687">
                <a:solidFill>
                  <a:srgbClr val="606060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687">
                <a:solidFill>
                  <a:srgbClr val="606060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687">
                <a:solidFill>
                  <a:srgbClr val="606060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687">
                <a:solidFill>
                  <a:srgbClr val="606060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737368710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ov – st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476250" y="6500811"/>
            <a:ext cx="112395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20" name="Shape 20"/>
          <p:cNvSpPr/>
          <p:nvPr/>
        </p:nvSpPr>
        <p:spPr>
          <a:xfrm>
            <a:off x="476250" y="357188"/>
            <a:ext cx="112395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476250" y="2714625"/>
            <a:ext cx="11239500" cy="1428750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4500" cap="all">
                <a:solidFill>
                  <a:srgbClr val="606060"/>
                </a:solidFill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3296237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sk-SK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  <p:sldLayoutId id="2147483670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xfrm>
            <a:off x="4377313" y="687388"/>
            <a:ext cx="6290687" cy="5483225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ctr">
            <a:normAutofit/>
          </a:bodyPr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lang="en-US" sz="7200" cap="all" spc="-300">
                <a:solidFill>
                  <a:schemeClr val="tx1">
                    <a:lumMod val="95000"/>
                  </a:schemeClr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1. Článok Viery všeobecnej kresťanskej 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1FCCE20-1E4F-44FF-87B4-379D391A2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580" y="2032907"/>
            <a:ext cx="0" cy="27921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35673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xfrm>
            <a:off x="2209800" y="4464028"/>
            <a:ext cx="9144000" cy="164149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lvl="0" algn="r">
              <a:defRPr sz="1800" cap="none">
                <a:solidFill>
                  <a:srgbClr val="000000"/>
                </a:solidFill>
              </a:defRPr>
            </a:pPr>
            <a:r>
              <a:rPr lang="en-US" sz="9600" cap="all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všemohúceho</a:t>
            </a:r>
          </a:p>
        </p:txBody>
      </p:sp>
      <p:pic>
        <p:nvPicPr>
          <p:cNvPr id="72" name="pasted-image.jpg"/>
          <p:cNvPicPr/>
          <p:nvPr/>
        </p:nvPicPr>
        <p:blipFill rotWithShape="1">
          <a:blip r:embed="rId3">
            <a:extLst/>
          </a:blip>
          <a:srcRect t="19078" b="24434"/>
          <a:stretch/>
        </p:blipFill>
        <p:spPr>
          <a:xfrm>
            <a:off x="20" y="10"/>
            <a:ext cx="12191980" cy="344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88093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title"/>
          </p:nvPr>
        </p:nvSpPr>
        <p:spPr>
          <a:xfrm>
            <a:off x="2209800" y="4464028"/>
            <a:ext cx="9144000" cy="164149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lvl="0" algn="r">
              <a:defRPr sz="1800" cap="none">
                <a:solidFill>
                  <a:srgbClr val="000000"/>
                </a:solidFill>
              </a:defRPr>
            </a:pPr>
            <a:r>
              <a:rPr lang="en-US" sz="9600" cap="all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Stvoriteľa</a:t>
            </a:r>
          </a:p>
        </p:txBody>
      </p:sp>
      <p:pic>
        <p:nvPicPr>
          <p:cNvPr id="75" name="pasted-image.jpg"/>
          <p:cNvPicPr/>
          <p:nvPr/>
        </p:nvPicPr>
        <p:blipFill rotWithShape="1">
          <a:blip r:embed="rId3">
            <a:extLst/>
          </a:blip>
          <a:srcRect t="29079" r="-1" b="29368"/>
          <a:stretch/>
        </p:blipFill>
        <p:spPr>
          <a:xfrm>
            <a:off x="1492368" y="645981"/>
            <a:ext cx="9756477" cy="304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60536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xfrm>
            <a:off x="2209800" y="4464028"/>
            <a:ext cx="9144000" cy="164149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lvl="0" algn="r">
              <a:defRPr sz="1800" cap="none">
                <a:solidFill>
                  <a:srgbClr val="000000"/>
                </a:solidFill>
              </a:defRPr>
            </a:pPr>
            <a:r>
              <a:rPr lang="en-US" sz="9600" cap="all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neba</a:t>
            </a:r>
          </a:p>
        </p:txBody>
      </p:sp>
      <p:pic>
        <p:nvPicPr>
          <p:cNvPr id="4" name="pasted-image.jpg">
            <a:extLst>
              <a:ext uri="{FF2B5EF4-FFF2-40B4-BE49-F238E27FC236}">
                <a16:creationId xmlns:a16="http://schemas.microsoft.com/office/drawing/2014/main" id="{C8EA2887-B793-45B2-A28A-A639DADF7EA1}"/>
              </a:ext>
            </a:extLst>
          </p:cNvPr>
          <p:cNvPicPr/>
          <p:nvPr/>
        </p:nvPicPr>
        <p:blipFill rotWithShape="1">
          <a:blip r:embed="rId3">
            <a:extLst/>
          </a:blip>
          <a:srcRect t="46335" b="14024"/>
          <a:stretch/>
        </p:blipFill>
        <p:spPr>
          <a:xfrm>
            <a:off x="20" y="10"/>
            <a:ext cx="12191980" cy="344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5378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xfrm>
            <a:off x="2209800" y="4464028"/>
            <a:ext cx="9144000" cy="164149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lvl="0" algn="r">
              <a:defRPr sz="1800" cap="none">
                <a:solidFill>
                  <a:srgbClr val="000000"/>
                </a:solidFill>
              </a:defRPr>
            </a:pPr>
            <a:r>
              <a:rPr lang="en-US" sz="9600" cap="all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Zeme</a:t>
            </a:r>
          </a:p>
        </p:txBody>
      </p:sp>
      <p:pic>
        <p:nvPicPr>
          <p:cNvPr id="81" name="pasted-image.jpg"/>
          <p:cNvPicPr/>
          <p:nvPr/>
        </p:nvPicPr>
        <p:blipFill rotWithShape="1">
          <a:blip r:embed="rId3">
            <a:extLst/>
          </a:blip>
          <a:srcRect t="29481" b="32860"/>
          <a:stretch/>
        </p:blipFill>
        <p:spPr>
          <a:xfrm>
            <a:off x="20" y="10"/>
            <a:ext cx="12191980" cy="3443533"/>
          </a:xfrm>
          <a:prstGeom prst="rect">
            <a:avLst/>
          </a:prstGeom>
        </p:spPr>
      </p:pic>
      <p:sp>
        <p:nvSpPr>
          <p:cNvPr id="2" name="Obdĺžnik 1"/>
          <p:cNvSpPr/>
          <p:nvPr/>
        </p:nvSpPr>
        <p:spPr>
          <a:xfrm>
            <a:off x="10416209" y="0"/>
            <a:ext cx="1775791" cy="7851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8465856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19820C-5C2D-4B6C-910A-419785527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662057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z="4200" dirty="0"/>
              <a:t>Martin Luther vysvetľuje tento článok takto: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0E39CF04-B9B4-4DC0-8296-E7FDF20646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3900" y="1574800"/>
            <a:ext cx="6984999" cy="5130799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r>
              <a:rPr lang="sk-SK" dirty="0"/>
              <a:t>Verím, že ma Pán Boh stvoril ako aj všetky stvorenia; a dal mi telo i dušu, oči, uši a všetky údy, rozum a všetky zmysly a ich doteraz zachováva; k tomu mi hojne a na každý deň dáva odev a obuv, pokrm a nápoj, dom a dvor, manželku a </a:t>
            </a:r>
            <a:r>
              <a:rPr lang="sk-SK" dirty="0" err="1"/>
              <a:t>dietky</a:t>
            </a:r>
            <a:r>
              <a:rPr lang="sk-SK" dirty="0"/>
              <a:t>, pole, dobytok a akýkoľvek majetok so všetkými potrebami tohto tela a života; pred každým nebezpečenstvom ma </a:t>
            </a:r>
            <a:r>
              <a:rPr lang="sk-SK" dirty="0" err="1"/>
              <a:t>ostríha</a:t>
            </a:r>
            <a:r>
              <a:rPr lang="sk-SK" dirty="0"/>
              <a:t> a od všetkého zlého chráni a zachováva. A to všetko zo samej otcovskej, Božskej dobroty a milosrdenstva; bez akýchkoľvek mojich zásluh a hodností; za to všetko som mu povinný ďakovať, Ho chváliť, Jemu slúžiť a byť Mu poslušný. To je iste pravda. </a:t>
            </a:r>
          </a:p>
        </p:txBody>
      </p:sp>
      <p:pic>
        <p:nvPicPr>
          <p:cNvPr id="4104" name="Picture 8" descr="SÃºvisiaci obrÃ¡zok">
            <a:extLst>
              <a:ext uri="{FF2B5EF4-FFF2-40B4-BE49-F238E27FC236}">
                <a16:creationId xmlns:a16="http://schemas.microsoft.com/office/drawing/2014/main" id="{2DF3CF1B-1A0C-4215-BFDF-232EC34A406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71" r="28420" b="-1"/>
          <a:stretch/>
        </p:blipFill>
        <p:spPr bwMode="auto">
          <a:xfrm>
            <a:off x="7848600" y="10"/>
            <a:ext cx="43434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609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Ãºvisiaci obrÃ¡zok">
            <a:extLst>
              <a:ext uri="{FF2B5EF4-FFF2-40B4-BE49-F238E27FC236}">
                <a16:creationId xmlns:a16="http://schemas.microsoft.com/office/drawing/2014/main" id="{DAAD27C3-7807-4BCE-A62B-DC0ABCA716A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8" r="27063" b="1"/>
          <a:stretch/>
        </p:blipFill>
        <p:spPr bwMode="auto">
          <a:xfrm>
            <a:off x="6096000" y="10"/>
            <a:ext cx="6096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29B61F6-561C-44B1-809D-51A2F295F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D132944-AFF3-492E-99E2-1EEDBC676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485467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Hra - Reťazovka</a:t>
            </a:r>
          </a:p>
        </p:txBody>
      </p:sp>
      <p:graphicFrame>
        <p:nvGraphicFramePr>
          <p:cNvPr id="5124" name="Zástupný objekt pre obsah 2">
            <a:extLst>
              <a:ext uri="{FF2B5EF4-FFF2-40B4-BE49-F238E27FC236}">
                <a16:creationId xmlns:a16="http://schemas.microsoft.com/office/drawing/2014/main" id="{380E9C44-3BBB-4CAB-8AF5-CAE45F259A9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93538990"/>
              </p:ext>
            </p:extLst>
          </p:nvPr>
        </p:nvGraphicFramePr>
        <p:xfrm>
          <a:off x="0" y="1333144"/>
          <a:ext cx="6096000" cy="5159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69724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F164E5A-ABC0-4A97-86CA-5F7C26615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384" y="0"/>
            <a:ext cx="8116488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innerShdw blurRad="139700" dist="508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2393E8D-D10F-4FE1-AC21-8B44BEB50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2" y="1"/>
            <a:ext cx="4062127" cy="6857996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BD0A549A-E42B-4D00-845B-BC1E5C506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0600" y="643468"/>
            <a:ext cx="2944152" cy="162274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sk-SK" sz="3600" dirty="0">
                <a:solidFill>
                  <a:schemeClr val="tx1"/>
                </a:solidFill>
              </a:rPr>
              <a:t>???</a:t>
            </a:r>
            <a:br>
              <a:rPr lang="sk-SK" sz="3600" dirty="0">
                <a:solidFill>
                  <a:schemeClr val="tx1"/>
                </a:solidFill>
              </a:rPr>
            </a:br>
            <a:r>
              <a:rPr lang="sk-SK" sz="3600" dirty="0">
                <a:solidFill>
                  <a:schemeClr val="tx1"/>
                </a:solidFill>
              </a:rPr>
              <a:t>https://youtu.be/0n4PI9XfD00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VÃ½sledok vyhÄ¾adÃ¡vania obrÃ¡zkov pre dopyt verÃ­m">
            <a:extLst>
              <a:ext uri="{FF2B5EF4-FFF2-40B4-BE49-F238E27FC236}">
                <a16:creationId xmlns:a16="http://schemas.microsoft.com/office/drawing/2014/main" id="{5A98EBD5-56D8-4C5D-BD2A-FA5916F405A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68" y="1507101"/>
            <a:ext cx="6833412" cy="384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objekt pre obsah 9">
            <a:extLst>
              <a:ext uri="{FF2B5EF4-FFF2-40B4-BE49-F238E27FC236}">
                <a16:creationId xmlns:a16="http://schemas.microsoft.com/office/drawing/2014/main" id="{95E6F29C-7C1C-4D8D-9107-3A9CAF7250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10599" y="2402733"/>
            <a:ext cx="2944151" cy="377423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600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Komu</a:t>
            </a:r>
            <a:r>
              <a:rPr lang="en-US" sz="16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 </a:t>
            </a:r>
            <a:r>
              <a:rPr lang="en-US" sz="1600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najviac</a:t>
            </a:r>
            <a:r>
              <a:rPr lang="en-US" sz="16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 </a:t>
            </a:r>
            <a:r>
              <a:rPr lang="en-US" sz="1600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veríš</a:t>
            </a:r>
            <a:r>
              <a:rPr lang="en-US" sz="16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?</a:t>
            </a:r>
          </a:p>
          <a:p>
            <a:r>
              <a:rPr lang="en-US" sz="1600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Čo</a:t>
            </a:r>
            <a:r>
              <a:rPr lang="en-US" sz="16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 </a:t>
            </a:r>
            <a:r>
              <a:rPr lang="en-US" sz="1600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znamená</a:t>
            </a:r>
            <a:r>
              <a:rPr lang="en-US" sz="16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, </a:t>
            </a:r>
            <a:r>
              <a:rPr lang="en-US" sz="1600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keď</a:t>
            </a:r>
            <a:r>
              <a:rPr lang="en-US" sz="16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 </a:t>
            </a:r>
            <a:r>
              <a:rPr lang="en-US" sz="1600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niekto</a:t>
            </a:r>
            <a:r>
              <a:rPr lang="en-US" sz="16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 </a:t>
            </a:r>
            <a:r>
              <a:rPr lang="en-US" sz="1600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povie</a:t>
            </a:r>
            <a:r>
              <a:rPr lang="en-US" sz="16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 „</a:t>
            </a:r>
            <a:r>
              <a:rPr lang="en-US" sz="1600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verím</a:t>
            </a:r>
            <a:r>
              <a:rPr lang="en-US" sz="16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“?</a:t>
            </a:r>
          </a:p>
          <a:p>
            <a:r>
              <a:rPr lang="en-US" sz="1600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Kedy</a:t>
            </a:r>
            <a:r>
              <a:rPr lang="en-US" sz="16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 </a:t>
            </a:r>
            <a:r>
              <a:rPr lang="en-US" sz="1600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si</a:t>
            </a:r>
            <a:r>
              <a:rPr lang="en-US" sz="16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 </a:t>
            </a:r>
            <a:r>
              <a:rPr lang="en-US" sz="1600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naposledy</a:t>
            </a:r>
            <a:r>
              <a:rPr lang="en-US" sz="16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 </a:t>
            </a:r>
            <a:r>
              <a:rPr lang="en-US" sz="1600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niekomu</a:t>
            </a:r>
            <a:r>
              <a:rPr lang="en-US" sz="16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 </a:t>
            </a:r>
            <a:r>
              <a:rPr lang="en-US" sz="1600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veril</a:t>
            </a:r>
            <a:r>
              <a:rPr lang="en-US" sz="16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?</a:t>
            </a:r>
          </a:p>
          <a:p>
            <a:r>
              <a:rPr lang="en-US" sz="1600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Dá</a:t>
            </a:r>
            <a:r>
              <a:rPr lang="en-US" sz="16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 </a:t>
            </a:r>
            <a:r>
              <a:rPr lang="en-US" sz="1600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sa</a:t>
            </a:r>
            <a:r>
              <a:rPr lang="en-US" sz="16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 </a:t>
            </a:r>
            <a:r>
              <a:rPr lang="en-US" sz="1600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veriť</a:t>
            </a:r>
            <a:r>
              <a:rPr lang="en-US" sz="16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 </a:t>
            </a:r>
            <a:r>
              <a:rPr lang="en-US" sz="1600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tebe</a:t>
            </a:r>
            <a:r>
              <a:rPr lang="en-US" sz="16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5800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Ã½sledok vyhÄ¾adÃ¡vania obrÃ¡zkov pre dopyt verÃ­m">
            <a:extLst>
              <a:ext uri="{FF2B5EF4-FFF2-40B4-BE49-F238E27FC236}">
                <a16:creationId xmlns:a16="http://schemas.microsoft.com/office/drawing/2014/main" id="{A252F670-991D-47C6-9F14-C220DEDECA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3150"/>
          <a:stretch/>
        </p:blipFill>
        <p:spPr bwMode="auto">
          <a:xfrm>
            <a:off x="7552944" y="10"/>
            <a:ext cx="463905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7E60398-905F-436C-AB6F-00D742F62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4F0A574-EA15-48E9-A821-F856AA83B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6361590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sk-SK" sz="5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Myslíš si, že každý človek verí?</a:t>
            </a:r>
            <a:endParaRPr lang="sk-SK" sz="5400" dirty="0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8F956718-514E-4E48-BC8A-FF3011325A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0000" y="1825625"/>
            <a:ext cx="6079791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sk-SK" sz="32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Áno...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sk-SK" sz="32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Nie...</a:t>
            </a:r>
            <a:endParaRPr lang="en-US" sz="32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48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457601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xfrm>
            <a:off x="838200" y="1295400"/>
            <a:ext cx="6351211" cy="4267200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ctr">
            <a:normAutofit/>
          </a:bodyPr>
          <a:lstStyle>
            <a:lvl1pPr defTabSz="502412">
              <a:defRPr sz="5504"/>
            </a:lvl1pPr>
          </a:lstStyle>
          <a:p>
            <a:pPr lvl="0" algn="r" defTabSz="914400">
              <a:defRPr sz="1800" cap="none">
                <a:solidFill>
                  <a:srgbClr val="000000"/>
                </a:solidFill>
              </a:defRPr>
            </a:pPr>
            <a:r>
              <a:rPr lang="en-US" sz="4800" cap="all" spc="-300">
                <a:solidFill>
                  <a:schemeClr val="tx2">
                    <a:lumMod val="75000"/>
                  </a:schemeClr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Verím v Boha Otca všemohúceho, Stvoriteľa neba i zeme. 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1FCCE20-1E4F-44FF-87B4-379D391A2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08095" y="2032907"/>
            <a:ext cx="0" cy="2792186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538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xfrm>
            <a:off x="658366" y="3695068"/>
            <a:ext cx="6376477" cy="2511111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lvl="0" algn="r">
              <a:defRPr sz="1800" cap="none">
                <a:solidFill>
                  <a:srgbClr val="000000"/>
                </a:solidFill>
              </a:defRPr>
            </a:pPr>
            <a:r>
              <a:rPr lang="en-US" sz="7200" cap="all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Verím </a:t>
            </a:r>
          </a:p>
        </p:txBody>
      </p:sp>
      <p:sp>
        <p:nvSpPr>
          <p:cNvPr id="68" name="Title 1">
            <a:extLst>
              <a:ext uri="{FF2B5EF4-FFF2-40B4-BE49-F238E27FC236}">
                <a16:creationId xmlns:a16="http://schemas.microsoft.com/office/drawing/2014/main" id="{F277FA25-B6B8-44CA-B095-1BC1FD600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7678" y="2627791"/>
            <a:ext cx="6235148" cy="35920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effectLst>
                <a:outerShdw blurRad="469900" dist="342900" dir="5400000" sy="-20000" rotWithShape="0">
                  <a:schemeClr val="bg1"/>
                </a:outerShdw>
              </a:effectLst>
            </a:endParaRPr>
          </a:p>
        </p:txBody>
      </p:sp>
      <p:sp>
        <p:nvSpPr>
          <p:cNvPr id="70" name="Rounded Rectangle 18">
            <a:extLst>
              <a:ext uri="{FF2B5EF4-FFF2-40B4-BE49-F238E27FC236}">
                <a16:creationId xmlns:a16="http://schemas.microsoft.com/office/drawing/2014/main" id="{F160911A-F75F-4376-B588-A5D201AE4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15700" y="1340663"/>
            <a:ext cx="4023360" cy="4023360"/>
          </a:xfrm>
          <a:prstGeom prst="roundRect">
            <a:avLst>
              <a:gd name="adj" fmla="val 2028"/>
            </a:avLst>
          </a:prstGeom>
          <a:solidFill>
            <a:schemeClr val="tx1"/>
          </a:solidFill>
          <a:ln>
            <a:solidFill>
              <a:schemeClr val="accent1">
                <a:shade val="50000"/>
              </a:schemeClr>
            </a:solidFill>
          </a:ln>
          <a:effectLst>
            <a:innerShdw blurRad="127000" dist="12700">
              <a:prstClr val="black"/>
            </a:innerShdw>
            <a:reflection blurRad="6350" stA="52000" endA="3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asted-image.jpg"/>
          <p:cNvPicPr/>
          <p:nvPr/>
        </p:nvPicPr>
        <p:blipFill rotWithShape="1">
          <a:blip r:embed="rId3">
            <a:extLst/>
          </a:blip>
          <a:srcRect l="19788" r="19384" b="3"/>
          <a:stretch/>
        </p:blipFill>
        <p:spPr>
          <a:xfrm>
            <a:off x="7819472" y="1660703"/>
            <a:ext cx="3415817" cy="338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93673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Ã½sledok vyhÄ¾adÃ¡vania obrÃ¡zkov pre dopyt verÃ­m">
            <a:extLst>
              <a:ext uri="{FF2B5EF4-FFF2-40B4-BE49-F238E27FC236}">
                <a16:creationId xmlns:a16="http://schemas.microsoft.com/office/drawing/2014/main" id="{93EF6FA2-AEBD-4DBD-A075-AD6D0AFAA0B8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3" r="22070" b="1"/>
          <a:stretch/>
        </p:blipFill>
        <p:spPr bwMode="auto">
          <a:xfrm>
            <a:off x="6096000" y="10"/>
            <a:ext cx="6096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29B61F6-561C-44B1-809D-51A2F295F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C60B1BA-CEB4-46C0-A2A6-6D4C385CD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485467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/>
              <a:t>Vyber správne vysvetlenie slova verím:</a:t>
            </a:r>
          </a:p>
        </p:txBody>
      </p:sp>
      <p:graphicFrame>
        <p:nvGraphicFramePr>
          <p:cNvPr id="3076" name="Zástupný objekt pre text 3">
            <a:extLst>
              <a:ext uri="{FF2B5EF4-FFF2-40B4-BE49-F238E27FC236}">
                <a16:creationId xmlns:a16="http://schemas.microsoft.com/office/drawing/2014/main" id="{9FDAB0F0-44B9-431D-8F93-DE83121628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2033599"/>
              </p:ext>
            </p:extLst>
          </p:nvPr>
        </p:nvGraphicFramePr>
        <p:xfrm>
          <a:off x="1120000" y="1825625"/>
          <a:ext cx="457287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30191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xfrm>
            <a:off x="2209800" y="4464028"/>
            <a:ext cx="9144000" cy="164149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lvl="0" algn="r">
              <a:defRPr sz="1800" cap="none">
                <a:solidFill>
                  <a:srgbClr val="000000"/>
                </a:solidFill>
              </a:defRPr>
            </a:pPr>
            <a:r>
              <a:rPr lang="en-US" sz="9600" cap="all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v Boha</a:t>
            </a:r>
          </a:p>
        </p:txBody>
      </p:sp>
      <p:pic>
        <p:nvPicPr>
          <p:cNvPr id="4" name="pasted-image.jpg">
            <a:extLst>
              <a:ext uri="{FF2B5EF4-FFF2-40B4-BE49-F238E27FC236}">
                <a16:creationId xmlns:a16="http://schemas.microsoft.com/office/drawing/2014/main" id="{3152C3BC-AC8B-4E0B-85B4-1BB92DB85847}"/>
              </a:ext>
            </a:extLst>
          </p:cNvPr>
          <p:cNvPicPr/>
          <p:nvPr/>
        </p:nvPicPr>
        <p:blipFill rotWithShape="1">
          <a:blip r:embed="rId3">
            <a:extLst/>
          </a:blip>
          <a:srcRect t="29728" b="33945"/>
          <a:stretch/>
        </p:blipFill>
        <p:spPr>
          <a:xfrm>
            <a:off x="20" y="10"/>
            <a:ext cx="12191980" cy="344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1516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2" descr="VÃ½sledok vyhÄ¾adÃ¡vania obrÃ¡zkov pre dopyt blÃ¡zon">
            <a:extLst>
              <a:ext uri="{FF2B5EF4-FFF2-40B4-BE49-F238E27FC236}">
                <a16:creationId xmlns:a16="http://schemas.microsoft.com/office/drawing/2014/main" id="{B18B754E-03BF-483B-B513-12F955293D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1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9" r="27062"/>
          <a:stretch/>
        </p:blipFill>
        <p:spPr bwMode="auto">
          <a:xfrm>
            <a:off x="20" y="1"/>
            <a:ext cx="12191980" cy="5938683"/>
          </a:xfrm>
          <a:prstGeom prst="rect">
            <a:avLst/>
          </a:prstGeom>
          <a:noFill/>
          <a:effectLst>
            <a:reflection blurRad="38100" stA="55000" endPos="1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D13C256-E069-4066-AEA3-9CED6CBFF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4464028"/>
            <a:ext cx="9144000" cy="1641490"/>
          </a:xfrm>
        </p:spPr>
        <p:txBody>
          <a:bodyPr vert="horz" wrap="none" lIns="91440" tIns="45720" rIns="91440" bIns="45720" rtlCol="0" anchor="t">
            <a:normAutofit/>
          </a:bodyPr>
          <a:lstStyle/>
          <a:p>
            <a:pPr algn="r"/>
            <a:r>
              <a:rPr lang="en-US" sz="9600" i="1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V Biblii je napísané: </a:t>
            </a:r>
          </a:p>
        </p:txBody>
      </p:sp>
      <p:sp>
        <p:nvSpPr>
          <p:cNvPr id="6151" name="Content Placeholder 6150">
            <a:extLst>
              <a:ext uri="{FF2B5EF4-FFF2-40B4-BE49-F238E27FC236}">
                <a16:creationId xmlns:a16="http://schemas.microsoft.com/office/drawing/2014/main" id="{766D6CB9-5134-4E78-B0F9-373946EF9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 algn="r">
              <a:buNone/>
            </a:pPr>
            <a:r>
              <a:rPr lang="en-US" sz="3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rPr>
              <a:t>Iba blázon hovorí – </a:t>
            </a:r>
            <a:r>
              <a:rPr lang="en-US" sz="3200" i="1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rPr>
              <a:t>„Niet Boha!“</a:t>
            </a:r>
            <a:endParaRPr lang="en-US" sz="3200">
              <a:gradFill flip="none" rotWithShape="1">
                <a:gsLst>
                  <a:gs pos="15000">
                    <a:schemeClr val="tx2"/>
                  </a:gs>
                  <a:gs pos="73000">
                    <a:schemeClr val="tx2">
                      <a:lumMod val="60000"/>
                      <a:lumOff val="40000"/>
                    </a:schemeClr>
                  </a:gs>
                  <a:gs pos="0">
                    <a:schemeClr val="tx2">
                      <a:lumMod val="90000"/>
                      <a:lumOff val="10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16200000" scaled="1"/>
                <a:tileRect/>
              </a:gra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82350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924232" y="4464028"/>
            <a:ext cx="10429568" cy="164149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lvl="0" algn="r">
              <a:defRPr sz="1800" cap="none">
                <a:solidFill>
                  <a:srgbClr val="000000"/>
                </a:solidFill>
              </a:defRPr>
            </a:pPr>
            <a:r>
              <a:rPr lang="en-US" sz="9600" cap="all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Otca</a:t>
            </a:r>
          </a:p>
        </p:txBody>
      </p:sp>
      <p:sp>
        <p:nvSpPr>
          <p:cNvPr id="73" name="Rounded Rectangle 12">
            <a:extLst>
              <a:ext uri="{FF2B5EF4-FFF2-40B4-BE49-F238E27FC236}">
                <a16:creationId xmlns:a16="http://schemas.microsoft.com/office/drawing/2014/main" id="{CE80B758-F788-4251-BA6E-92ADA92E5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77070" y="645981"/>
            <a:ext cx="5871775" cy="3048394"/>
          </a:xfrm>
          <a:prstGeom prst="roundRect">
            <a:avLst>
              <a:gd name="adj" fmla="val 2028"/>
            </a:avLst>
          </a:prstGeom>
          <a:solidFill>
            <a:schemeClr val="tx1"/>
          </a:solidFill>
          <a:ln>
            <a:solidFill>
              <a:schemeClr val="accent1">
                <a:shade val="50000"/>
              </a:schemeClr>
            </a:solidFill>
          </a:ln>
          <a:effectLst>
            <a:innerShdw blurRad="127000" dist="12700">
              <a:prstClr val="black"/>
            </a:innerShdw>
            <a:reflection blurRad="6350" stA="52000" endA="3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asted-image.jpg">
            <a:extLst>
              <a:ext uri="{FF2B5EF4-FFF2-40B4-BE49-F238E27FC236}">
                <a16:creationId xmlns:a16="http://schemas.microsoft.com/office/drawing/2014/main" id="{DF5E77C0-5B3F-4849-90B2-E66B254AFADE}"/>
              </a:ext>
            </a:extLst>
          </p:cNvPr>
          <p:cNvPicPr/>
          <p:nvPr/>
        </p:nvPicPr>
        <p:blipFill rotWithShape="1">
          <a:blip r:embed="rId3">
            <a:extLst/>
          </a:blip>
          <a:srcRect t="4661" r="-2" b="34160"/>
          <a:stretch/>
        </p:blipFill>
        <p:spPr>
          <a:xfrm>
            <a:off x="5697110" y="969928"/>
            <a:ext cx="5231695" cy="24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908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Hĺbka">
  <a:themeElements>
    <a:clrScheme name="Červenofialová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285</Words>
  <Application>Microsoft Office PowerPoint</Application>
  <PresentationFormat>Širokouhlá</PresentationFormat>
  <Paragraphs>38</Paragraphs>
  <Slides>15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9" baseType="lpstr">
      <vt:lpstr>Arial</vt:lpstr>
      <vt:lpstr>Corbel</vt:lpstr>
      <vt:lpstr>Helvetica</vt:lpstr>
      <vt:lpstr>Hĺbka</vt:lpstr>
      <vt:lpstr>1. Článok Viery všeobecnej kresťanskej </vt:lpstr>
      <vt:lpstr>??? https://youtu.be/0n4PI9XfD00</vt:lpstr>
      <vt:lpstr>Myslíš si, že každý človek verí?</vt:lpstr>
      <vt:lpstr>Verím v Boha Otca všemohúceho, Stvoriteľa neba i zeme. </vt:lpstr>
      <vt:lpstr>Verím </vt:lpstr>
      <vt:lpstr>Vyber správne vysvetlenie slova verím:</vt:lpstr>
      <vt:lpstr>v Boha</vt:lpstr>
      <vt:lpstr>V Biblii je napísané: </vt:lpstr>
      <vt:lpstr>Otca</vt:lpstr>
      <vt:lpstr>všemohúceho</vt:lpstr>
      <vt:lpstr>Stvoriteľa</vt:lpstr>
      <vt:lpstr>neba</vt:lpstr>
      <vt:lpstr>Zeme</vt:lpstr>
      <vt:lpstr>Martin Luther vysvetľuje tento článok takto:</vt:lpstr>
      <vt:lpstr>Hra - Reťazovka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Článok Viery všeobecnej kresťanskej </dc:title>
  <dc:creator>Stanislav Grega</dc:creator>
  <cp:lastModifiedBy>Stanislav Grega</cp:lastModifiedBy>
  <cp:revision>3</cp:revision>
  <dcterms:created xsi:type="dcterms:W3CDTF">2018-09-13T06:48:06Z</dcterms:created>
  <dcterms:modified xsi:type="dcterms:W3CDTF">2018-09-20T06:14:16Z</dcterms:modified>
</cp:coreProperties>
</file>