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8" r:id="rId3"/>
    <p:sldId id="259" r:id="rId4"/>
    <p:sldId id="260" r:id="rId5"/>
    <p:sldId id="267" r:id="rId6"/>
    <p:sldId id="268" r:id="rId7"/>
    <p:sldId id="262" r:id="rId8"/>
    <p:sldId id="263" r:id="rId9"/>
    <p:sldId id="264" r:id="rId10"/>
    <p:sldId id="265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5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9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6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0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6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71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8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5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3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2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2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9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4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4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5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1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1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Majetok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8000" dirty="0"/>
              <a:t>Nepokradneš!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2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Symbol evanjelickej </a:t>
            </a:r>
            <a:r>
              <a:rPr lang="sk-SK" sz="2800" dirty="0" err="1" smtClean="0"/>
              <a:t>diakonie</a:t>
            </a:r>
            <a:r>
              <a:rPr lang="sk-SK" sz="2800" dirty="0" smtClean="0"/>
              <a:t> na Slovensku:</a:t>
            </a:r>
            <a:endParaRPr lang="sk-SK" sz="2800" dirty="0"/>
          </a:p>
        </p:txBody>
      </p:sp>
      <p:pic>
        <p:nvPicPr>
          <p:cNvPr id="5" name="Picture 2" descr="http://www.diakonia.sk/data/files/10_diakonia-log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0299" y="2666998"/>
            <a:ext cx="3109602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err="1" smtClean="0"/>
              <a:t>Diakonia</a:t>
            </a:r>
            <a:r>
              <a:rPr lang="sk-SK" sz="7200" dirty="0" smtClean="0"/>
              <a:t> </a:t>
            </a:r>
            <a:endParaRPr lang="sk-SK" sz="7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Služba lásky blížnemu v núdzi</a:t>
            </a:r>
            <a:endParaRPr lang="sk-SK" sz="3600" dirty="0"/>
          </a:p>
        </p:txBody>
      </p:sp>
      <p:pic>
        <p:nvPicPr>
          <p:cNvPr id="2050" name="Picture 2" descr="http://www.diakonia.sk/data/images/7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65" y="685800"/>
            <a:ext cx="508545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0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Humanita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 latinského prekladu znamená ľudskosť</a:t>
            </a:r>
          </a:p>
          <a:p>
            <a:r>
              <a:rPr lang="sk-SK" sz="2800" dirty="0" smtClean="0"/>
              <a:t>Je záujem o tých druhých ľudí</a:t>
            </a:r>
          </a:p>
          <a:p>
            <a:r>
              <a:rPr lang="sk-SK" sz="2800" dirty="0" smtClean="0"/>
              <a:t>Vychádza priamo z nás z túžby urobiť svet okolo seba lepším a znesiteľnejším.</a:t>
            </a:r>
          </a:p>
          <a:p>
            <a:endParaRPr lang="sk-SK" sz="2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6884" y="2667000"/>
            <a:ext cx="309643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/>
              <a:t>Plagiátorstvo - odpisovanie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800" dirty="0"/>
              <a:t>Forma kradnutia duševného </a:t>
            </a:r>
            <a:r>
              <a:rPr lang="sk-SK" sz="2800" dirty="0" smtClean="0"/>
              <a:t>vlastníctva </a:t>
            </a:r>
          </a:p>
          <a:p>
            <a:r>
              <a:rPr lang="sk-SK" sz="2800" dirty="0" smtClean="0"/>
              <a:t>Žiak </a:t>
            </a:r>
            <a:r>
              <a:rPr lang="sk-SK" sz="2800" dirty="0"/>
              <a:t>pre svoj zisk využíva vedomosti iného </a:t>
            </a:r>
            <a:r>
              <a:rPr lang="sk-SK" sz="2800" dirty="0" smtClean="0"/>
              <a:t>žiaka</a:t>
            </a:r>
            <a:endParaRPr lang="sk-SK" sz="2800" dirty="0"/>
          </a:p>
          <a:p>
            <a:endParaRPr lang="sk-SK" dirty="0"/>
          </a:p>
        </p:txBody>
      </p:sp>
      <p:pic>
        <p:nvPicPr>
          <p:cNvPr id="1026" name="Picture 2" descr="http://img.cas.sk/img/4/article/421111_skola-vyucovanie-rec-rozpravanie-skolaci-ziaci-crop-c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790944"/>
            <a:ext cx="4895850" cy="28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Lúpež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Lúpež</a:t>
            </a:r>
            <a:r>
              <a:rPr lang="sk-SK" sz="2800" dirty="0"/>
              <a:t> </a:t>
            </a:r>
            <a:r>
              <a:rPr lang="sk-SK" sz="2800" dirty="0" smtClean="0"/>
              <a:t> je</a:t>
            </a:r>
            <a:r>
              <a:rPr lang="sk-SK" sz="2800" dirty="0"/>
              <a:t> </a:t>
            </a:r>
            <a:r>
              <a:rPr lang="sk-SK" sz="2800" dirty="0" smtClean="0"/>
              <a:t>trestný čin (zločin), ktorým  sa páchateľ </a:t>
            </a:r>
            <a:r>
              <a:rPr lang="sk-SK" sz="2800" dirty="0"/>
              <a:t>usiluje o </a:t>
            </a:r>
            <a:r>
              <a:rPr lang="sk-SK" sz="2800" dirty="0" smtClean="0"/>
              <a:t>zisk cudzích vecí násilím</a:t>
            </a:r>
            <a:endParaRPr lang="sk-SK" sz="2800" dirty="0"/>
          </a:p>
        </p:txBody>
      </p:sp>
      <p:pic>
        <p:nvPicPr>
          <p:cNvPr id="2052" name="Picture 4" descr="http://moravce.dnes24.sk/images/photoarchive/2013/07/26/puta-zlocinec-zlodej-nasi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96" y="3837158"/>
            <a:ext cx="3333750" cy="2219326"/>
          </a:xfrm>
          <a:prstGeom prst="rect">
            <a:avLst/>
          </a:prstGeom>
          <a:noFill/>
          <a:effectLst>
            <a:outerShdw blurRad="1270000" dir="12300000" sx="105000" sy="105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ebnoviny.sk/fotografia/4165/stredna/zbran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r="20399"/>
          <a:stretch/>
        </p:blipFill>
        <p:spPr bwMode="auto">
          <a:xfrm>
            <a:off x="7194913" y="2389358"/>
            <a:ext cx="175465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Podvod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/>
              <a:t> </a:t>
            </a:r>
            <a:r>
              <a:rPr lang="sk-SK" sz="2800" dirty="0" smtClean="0"/>
              <a:t>Trestný čin, </a:t>
            </a:r>
            <a:r>
              <a:rPr lang="sk-SK" sz="2800" dirty="0"/>
              <a:t>spočívajúci v tom, že </a:t>
            </a:r>
            <a:r>
              <a:rPr lang="sk-SK" sz="2800" dirty="0" smtClean="0"/>
              <a:t>páchateľ</a:t>
            </a:r>
            <a:r>
              <a:rPr lang="sk-SK" sz="2800" dirty="0"/>
              <a:t> uvedie niekoho do omylu a </a:t>
            </a:r>
            <a:r>
              <a:rPr lang="sk-SK" sz="2800" dirty="0" smtClean="0"/>
              <a:t>tým ho </a:t>
            </a:r>
            <a:r>
              <a:rPr lang="sk-SK" sz="2800" dirty="0"/>
              <a:t>poškodí na </a:t>
            </a:r>
            <a:r>
              <a:rPr lang="sk-SK" sz="2800" dirty="0" smtClean="0"/>
              <a:t>majetku alebo </a:t>
            </a:r>
            <a:r>
              <a:rPr lang="sk-SK" sz="2800" dirty="0"/>
              <a:t>na </a:t>
            </a:r>
            <a:r>
              <a:rPr lang="sk-SK" sz="2800" dirty="0" smtClean="0"/>
              <a:t>právach</a:t>
            </a:r>
          </a:p>
          <a:p>
            <a:r>
              <a:rPr lang="sk-SK" sz="2800" dirty="0" smtClean="0"/>
              <a:t>Typicky </a:t>
            </a:r>
            <a:r>
              <a:rPr lang="sk-SK" sz="2800" dirty="0"/>
              <a:t>i</a:t>
            </a:r>
            <a:r>
              <a:rPr lang="sk-SK" sz="2800" dirty="0" smtClean="0"/>
              <a:t>de </a:t>
            </a:r>
            <a:r>
              <a:rPr lang="sk-SK" sz="2800" dirty="0" smtClean="0"/>
              <a:t>o vylákanie</a:t>
            </a:r>
            <a:r>
              <a:rPr lang="sk-SK" sz="2800" dirty="0"/>
              <a:t> </a:t>
            </a:r>
            <a:r>
              <a:rPr lang="sk-SK" sz="2800" dirty="0" smtClean="0"/>
              <a:t>peňazí</a:t>
            </a:r>
            <a:r>
              <a:rPr lang="sk-SK" sz="2800" dirty="0"/>
              <a:t> pod </a:t>
            </a:r>
            <a:r>
              <a:rPr lang="sk-SK" sz="2800" dirty="0" smtClean="0"/>
              <a:t>nejakou zámienkou.</a:t>
            </a:r>
            <a:endParaRPr lang="sk-SK" sz="2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0345" y="2667000"/>
            <a:ext cx="436951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Nepokradneš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Kresťan je ten, ktorý slúži blížnemu. 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55874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dirty="0" smtClean="0"/>
              <a:t>„Ukáž </a:t>
            </a:r>
            <a:r>
              <a:rPr lang="sk-SK" i="1" dirty="0"/>
              <a:t>mi svoju vieru bez skutkov! </a:t>
            </a:r>
            <a:r>
              <a:rPr lang="sk-SK" i="1" dirty="0" smtClean="0"/>
              <a:t/>
            </a:r>
            <a:br>
              <a:rPr lang="sk-SK" i="1" dirty="0" smtClean="0"/>
            </a:br>
            <a:r>
              <a:rPr lang="sk-SK" i="1" dirty="0" smtClean="0"/>
              <a:t>Ja </a:t>
            </a:r>
            <a:r>
              <a:rPr lang="sk-SK" i="1" dirty="0"/>
              <a:t>ti zo svojich skutkov ukážem vieru</a:t>
            </a:r>
            <a:r>
              <a:rPr lang="sk-SK" i="1" dirty="0" smtClean="0"/>
              <a:t>.“ </a:t>
            </a:r>
            <a:br>
              <a:rPr lang="sk-SK" i="1" dirty="0" smtClean="0"/>
            </a:br>
            <a:r>
              <a:rPr lang="sk-SK" i="1" dirty="0" err="1" smtClean="0"/>
              <a:t>Jk</a:t>
            </a:r>
            <a:r>
              <a:rPr lang="sk-SK" i="1" dirty="0" smtClean="0"/>
              <a:t> 2,18</a:t>
            </a:r>
            <a:endParaRPr lang="sk-SK" i="1" dirty="0"/>
          </a:p>
        </p:txBody>
      </p:sp>
      <p:pic>
        <p:nvPicPr>
          <p:cNvPr id="1026" name="Picture 2" descr="http://ecavbb.sk/crossroads/wp-content/uploads/bibli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89" y="2667000"/>
            <a:ext cx="579315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9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t="14962" r="47445"/>
          <a:stretch/>
        </p:blipFill>
        <p:spPr>
          <a:xfrm>
            <a:off x="6379367" y="3204333"/>
            <a:ext cx="3003529" cy="32399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Misia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 smtClean="0"/>
              <a:t>Pomoc a zabezpečovanie základných životných potrieb ľuďom v ich domácom, často ťažkom prostredí.</a:t>
            </a:r>
          </a:p>
          <a:p>
            <a:r>
              <a:rPr lang="sk-SK" sz="2800" dirty="0" smtClean="0"/>
              <a:t>Naša cirkev koná misijnú prácu v africkej krajine Malawi a v Rusku.</a:t>
            </a:r>
            <a:endParaRPr lang="sk-SK" sz="2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7491" r="13354"/>
          <a:stretch/>
        </p:blipFill>
        <p:spPr>
          <a:xfrm>
            <a:off x="8388916" y="685800"/>
            <a:ext cx="3501080" cy="31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sk-SK" sz="6200" dirty="0" smtClean="0"/>
              <a:t>Charita </a:t>
            </a:r>
            <a:r>
              <a:rPr lang="sk-SK" sz="6200" dirty="0"/>
              <a:t>zvyčajne označuje dobrovoľné </a:t>
            </a:r>
            <a:r>
              <a:rPr lang="sk-SK" sz="6200" dirty="0" smtClean="0"/>
              <a:t> </a:t>
            </a:r>
            <a:r>
              <a:rPr lang="sk-SK" sz="6200" dirty="0"/>
              <a:t>akcie na pomoc trpiacim </a:t>
            </a:r>
            <a:r>
              <a:rPr lang="sk-SK" sz="6200" dirty="0" smtClean="0"/>
              <a:t>ľuďom,</a:t>
            </a:r>
            <a:r>
              <a:rPr lang="sk-SK" sz="6200" dirty="0"/>
              <a:t> </a:t>
            </a:r>
            <a:r>
              <a:rPr lang="sk-SK" sz="6200" dirty="0" smtClean="0"/>
              <a:t>deťom, </a:t>
            </a:r>
            <a:r>
              <a:rPr lang="sk-SK" sz="6200" dirty="0"/>
              <a:t>starým ľuďom, sociálne slabým, </a:t>
            </a:r>
            <a:r>
              <a:rPr lang="sk-SK" sz="6200" dirty="0" smtClean="0"/>
              <a:t>chorým</a:t>
            </a:r>
            <a:r>
              <a:rPr lang="sk-SK" sz="6200" dirty="0"/>
              <a:t> a podobne</a:t>
            </a:r>
            <a:r>
              <a:rPr lang="sk-SK" sz="6200" dirty="0" smtClean="0"/>
              <a:t>.</a:t>
            </a:r>
          </a:p>
          <a:p>
            <a:r>
              <a:rPr lang="sk-SK" sz="4200" dirty="0" smtClean="0"/>
              <a:t> </a:t>
            </a:r>
            <a:r>
              <a:rPr lang="sk-SK" sz="6200" dirty="0"/>
              <a:t>V </a:t>
            </a:r>
            <a:r>
              <a:rPr lang="sk-SK" sz="6200" dirty="0" smtClean="0"/>
              <a:t>praxi</a:t>
            </a:r>
            <a:r>
              <a:rPr lang="sk-SK" sz="6200" dirty="0"/>
              <a:t> môže mať rôzne formy, počínajúc </a:t>
            </a:r>
            <a:r>
              <a:rPr lang="sk-SK" sz="6200" dirty="0" smtClean="0"/>
              <a:t>peňažnými</a:t>
            </a:r>
            <a:r>
              <a:rPr lang="sk-SK" sz="6200" dirty="0"/>
              <a:t> aj vecnými </a:t>
            </a:r>
            <a:r>
              <a:rPr lang="sk-SK" sz="6200" dirty="0" smtClean="0"/>
              <a:t>darmi</a:t>
            </a:r>
            <a:r>
              <a:rPr lang="sk-SK" sz="6200" dirty="0"/>
              <a:t> až po </a:t>
            </a:r>
            <a:r>
              <a:rPr lang="sk-SK" sz="6200" dirty="0" smtClean="0"/>
              <a:t>prácu vykonávanú zadarmo.</a:t>
            </a:r>
            <a:endParaRPr lang="sk-SK" sz="25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0100" y="3157537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Diakonia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Služba lásky blížnemu v núdzi</a:t>
            </a:r>
          </a:p>
          <a:p>
            <a:r>
              <a:rPr lang="sk-SK" sz="2800" dirty="0" smtClean="0"/>
              <a:t>Poskytuje rozvojovú pomoc, zdravotnícku starostlivosť, prevenciu pre rôzne sociálne skupiny a vzdelávanie v týchto oblastiach.</a:t>
            </a:r>
            <a:endParaRPr lang="sk-SK" sz="2800" dirty="0"/>
          </a:p>
        </p:txBody>
      </p:sp>
      <p:pic>
        <p:nvPicPr>
          <p:cNvPr id="3076" name="Picture 4" descr="http://ipravda.sk/res/2012/02/12/thumbs/124491-zdravotna-sestra-opatrovatelka-domov-dochodcov-dochod-nestandard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6670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119</TotalTime>
  <Words>139</Words>
  <Application>Microsoft Office PowerPoint</Application>
  <PresentationFormat>Širokouhlá</PresentationFormat>
  <Paragraphs>29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Corbel</vt:lpstr>
      <vt:lpstr>Paralaxa</vt:lpstr>
      <vt:lpstr>Majetok</vt:lpstr>
      <vt:lpstr>Plagiátorstvo - odpisovanie</vt:lpstr>
      <vt:lpstr>Lúpež</vt:lpstr>
      <vt:lpstr>Podvod</vt:lpstr>
      <vt:lpstr>Nepokradneš!</vt:lpstr>
      <vt:lpstr>„Ukáž mi svoju vieru bez skutkov!  Ja ti zo svojich skutkov ukážem vieru.“  Jk 2,18</vt:lpstr>
      <vt:lpstr>Misia </vt:lpstr>
      <vt:lpstr>Charita</vt:lpstr>
      <vt:lpstr>Diakonia</vt:lpstr>
      <vt:lpstr>Prezentácia programu PowerPoint</vt:lpstr>
      <vt:lpstr>Diakonia </vt:lpstr>
      <vt:lpstr>Humanita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Grega</dc:creator>
  <cp:lastModifiedBy>Stanislav Grega</cp:lastModifiedBy>
  <cp:revision>14</cp:revision>
  <dcterms:created xsi:type="dcterms:W3CDTF">2013-11-28T06:23:24Z</dcterms:created>
  <dcterms:modified xsi:type="dcterms:W3CDTF">2013-12-05T08:33:42Z</dcterms:modified>
</cp:coreProperties>
</file>