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2" r:id="rId5"/>
    <p:sldId id="266" r:id="rId6"/>
    <p:sldId id="267" r:id="rId7"/>
    <p:sldId id="268" r:id="rId8"/>
    <p:sldId id="258" r:id="rId9"/>
    <p:sldId id="269" r:id="rId10"/>
    <p:sldId id="270" r:id="rId11"/>
    <p:sldId id="271" r:id="rId12"/>
    <p:sldId id="272" r:id="rId13"/>
    <p:sldId id="273" r:id="rId14"/>
    <p:sldId id="274" r:id="rId15"/>
    <p:sldId id="259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969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394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28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half" idx="1"/>
          </p:nvPr>
        </p:nvSpPr>
        <p:spPr>
          <a:xfrm>
            <a:off x="3867911" y="868680"/>
            <a:ext cx="3474722" cy="512064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0899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3867911" y="1023585"/>
            <a:ext cx="3474722" cy="80772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sz="quarter" idx="13"/>
          </p:nvPr>
        </p:nvSpPr>
        <p:spPr>
          <a:xfrm>
            <a:off x="7818463" y="1023585"/>
            <a:ext cx="3474721" cy="813172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3778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78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679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06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49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1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8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3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0309B2D-9560-45CF-BB95-AB54123BF54E}" type="datetimeFigureOut">
              <a:rPr lang="sk-SK" smtClean="0"/>
              <a:t>7. 3. 2023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74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b="1" dirty="0"/>
              <a:t>Modlitba</a:t>
            </a:r>
            <a:r>
              <a:rPr lang="sk-SK" sz="5400" dirty="0"/>
              <a:t> </a:t>
            </a:r>
            <a:br>
              <a:rPr lang="sk-SK" dirty="0"/>
            </a:br>
            <a:r>
              <a:rPr lang="sk-SK" sz="3600" dirty="0"/>
              <a:t>rozhovor s Pánom Bohom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Som Božie dieťa</a:t>
            </a:r>
          </a:p>
        </p:txBody>
      </p:sp>
    </p:spTree>
    <p:extLst>
      <p:ext uri="{BB962C8B-B14F-4D97-AF65-F5344CB8AC3E}">
        <p14:creationId xmlns:p14="http://schemas.microsoft.com/office/powerpoint/2010/main" val="105904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10.jpg" descr="http://www.placeofhopeprc.com/sitebuildercontent/sitebuilderpictures/webassets/pr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717" y="762315"/>
            <a:ext cx="8398759" cy="530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pc="-100"/>
            </a:lvl1pPr>
          </a:lstStyle>
          <a:p>
            <a:r>
              <a:t>Čo znamená AMEN?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5364048" y="2936147"/>
            <a:ext cx="3503117" cy="3039016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pravda</a:t>
            </a: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áno</a:t>
            </a: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iste</a:t>
            </a: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nech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stane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2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0"/>
      <p:bldP spid="168" grpId="0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pc="-100"/>
            </a:lvl1pPr>
          </a:lstStyle>
          <a:p>
            <a:r>
              <a:t>Učeníci prosili Pána Ježiša, aby ich naučil modliť sa. </a:t>
            </a:r>
          </a:p>
        </p:txBody>
      </p:sp>
      <p:pic>
        <p:nvPicPr>
          <p:cNvPr id="171" name="image11.jpeg" descr="http://cdn1.theodysseyonline.com/files/2015/12/18/635860656843716557-1755530765_Prayer.jpg"/>
          <p:cNvPicPr>
            <a:picLocks noChangeAspect="1"/>
          </p:cNvPicPr>
          <p:nvPr/>
        </p:nvPicPr>
        <p:blipFill>
          <a:blip r:embed="rId2"/>
          <a:srcRect l="8838" r="12049" b="239"/>
          <a:stretch>
            <a:fillRect/>
          </a:stretch>
        </p:blipFill>
        <p:spPr>
          <a:xfrm>
            <a:off x="3436937" y="774706"/>
            <a:ext cx="8412163" cy="53038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270833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Akú modlitbu ich naučil Pán Ježiš?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7818119" y="868679"/>
            <a:ext cx="3474721" cy="512064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Otče náš</a:t>
            </a:r>
          </a:p>
        </p:txBody>
      </p:sp>
      <p:pic>
        <p:nvPicPr>
          <p:cNvPr id="175" name="image12.jpg" descr="http://media1.gryningsbolaget.se/2015/05/man-praying.jpg"/>
          <p:cNvPicPr>
            <a:picLocks noChangeAspect="1"/>
          </p:cNvPicPr>
          <p:nvPr/>
        </p:nvPicPr>
        <p:blipFill>
          <a:blip r:embed="rId2"/>
          <a:srcRect l="22626" r="26460"/>
          <a:stretch>
            <a:fillRect/>
          </a:stretch>
        </p:blipFill>
        <p:spPr>
          <a:xfrm>
            <a:off x="3773170" y="838708"/>
            <a:ext cx="3472180" cy="5120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567822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dirty="0" err="1"/>
              <a:t>Koľko</a:t>
            </a:r>
            <a:r>
              <a:rPr dirty="0"/>
              <a:t> </a:t>
            </a:r>
            <a:r>
              <a:rPr dirty="0" err="1"/>
              <a:t>prosieb</a:t>
            </a:r>
            <a:r>
              <a:rPr dirty="0"/>
              <a:t> 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Otčenáš</a:t>
            </a:r>
            <a:r>
              <a:rPr dirty="0"/>
              <a:t>?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sz="half" idx="1"/>
          </p:nvPr>
        </p:nvSpPr>
        <p:spPr>
          <a:xfrm>
            <a:off x="7818119" y="868679"/>
            <a:ext cx="3474721" cy="5120642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Sedem</a:t>
            </a:r>
          </a:p>
          <a:p>
            <a:pPr marL="182879" indent="-182879">
              <a:defRPr sz="19900"/>
            </a:pPr>
            <a:r>
              <a:t>7</a:t>
            </a:r>
          </a:p>
        </p:txBody>
      </p:sp>
      <p:pic>
        <p:nvPicPr>
          <p:cNvPr id="179" name="image13-small.jpg" descr="https://getfreewallpaper.files.wordpress.com/2008/09/pray11.jpg"/>
          <p:cNvPicPr>
            <a:picLocks noChangeAspect="1"/>
          </p:cNvPicPr>
          <p:nvPr/>
        </p:nvPicPr>
        <p:blipFill>
          <a:blip r:embed="rId2"/>
          <a:srcRect l="57195"/>
          <a:stretch>
            <a:fillRect/>
          </a:stretch>
        </p:blipFill>
        <p:spPr>
          <a:xfrm>
            <a:off x="3678396" y="778838"/>
            <a:ext cx="3661729" cy="52911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223028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Ako sa máme modliť?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half" idx="1"/>
          </p:nvPr>
        </p:nvSpPr>
        <p:spPr>
          <a:xfrm>
            <a:off x="7818119" y="868679"/>
            <a:ext cx="3474721" cy="512064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Skutočná modlitba vychádza zo srdca</a:t>
            </a:r>
          </a:p>
        </p:txBody>
      </p:sp>
      <p:pic>
        <p:nvPicPr>
          <p:cNvPr id="183" name="image14.jpg" descr="http://pad3.whstatic.com/images/thumb/d/d0/Pray-to-God-(Beginners)-Step-10.jpg/670px-Pray-to-God-(Beginners)-Step-10.jpg"/>
          <p:cNvPicPr>
            <a:picLocks noChangeAspect="1"/>
          </p:cNvPicPr>
          <p:nvPr/>
        </p:nvPicPr>
        <p:blipFill>
          <a:blip r:embed="rId2"/>
          <a:srcRect l="27227" r="21243"/>
          <a:stretch>
            <a:fillRect/>
          </a:stretch>
        </p:blipFill>
        <p:spPr>
          <a:xfrm>
            <a:off x="3751885" y="864108"/>
            <a:ext cx="3514750" cy="5120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568" y="2365393"/>
            <a:ext cx="3313433" cy="33596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53976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>
                                            <p:txEl>
                                              <p:char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 advAuto="0"/>
      <p:bldP spid="184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o.gl/x7qC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1807"/>
            <a:ext cx="12192000" cy="45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>
                <a:solidFill>
                  <a:schemeClr val="bg1"/>
                </a:solidFill>
              </a:rPr>
              <a:t>Pán Boh je svätý a preto by sme sa mali            len s úctou.</a:t>
            </a:r>
          </a:p>
          <a:p>
            <a:pPr>
              <a:lnSpc>
                <a:spcPct val="150000"/>
              </a:lnSpc>
            </a:pP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encrypted-tbn1.gstatic.com/images?q=tbn:ANd9GcTJoBNCz-MtBcWlMW_v9meq9DScd9JNHSa7zVOUMgna1WaR4Yv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24" y="3363185"/>
            <a:ext cx="788901" cy="9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268446" y="318782"/>
            <a:ext cx="5830349" cy="39512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„</a:t>
            </a:r>
            <a:r>
              <a:rPr dirty="0" err="1"/>
              <a:t>Neprestajne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modlite</a:t>
            </a:r>
            <a:r>
              <a:rPr dirty="0"/>
              <a:t>! </a:t>
            </a:r>
            <a:br>
              <a:rPr lang="sk-SK" dirty="0"/>
            </a:b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všetko</a:t>
            </a:r>
            <a:r>
              <a:rPr dirty="0"/>
              <a:t> </a:t>
            </a:r>
            <a:r>
              <a:rPr dirty="0" err="1"/>
              <a:t>ďakujte</a:t>
            </a:r>
            <a:r>
              <a:rPr dirty="0"/>
              <a:t>, </a:t>
            </a:r>
            <a:r>
              <a:rPr dirty="0" err="1"/>
              <a:t>lebo</a:t>
            </a:r>
            <a:r>
              <a:rPr dirty="0"/>
              <a:t> </a:t>
            </a:r>
            <a:r>
              <a:rPr dirty="0" err="1"/>
              <a:t>taká</a:t>
            </a:r>
            <a:r>
              <a:rPr dirty="0"/>
              <a:t> je </a:t>
            </a:r>
            <a:r>
              <a:rPr dirty="0" err="1"/>
              <a:t>Božia</a:t>
            </a:r>
            <a:r>
              <a:rPr dirty="0"/>
              <a:t> </a:t>
            </a:r>
            <a:r>
              <a:rPr dirty="0" err="1"/>
              <a:t>vôľa</a:t>
            </a:r>
            <a:r>
              <a:rPr dirty="0"/>
              <a:t> </a:t>
            </a:r>
            <a:r>
              <a:rPr dirty="0" err="1"/>
              <a:t>pri</a:t>
            </a:r>
            <a:r>
              <a:rPr dirty="0"/>
              <a:t> </a:t>
            </a:r>
            <a:r>
              <a:rPr dirty="0" err="1"/>
              <a:t>vás</a:t>
            </a:r>
            <a:r>
              <a:rPr dirty="0"/>
              <a:t> v </a:t>
            </a:r>
            <a:r>
              <a:rPr dirty="0" err="1"/>
              <a:t>Kristovi</a:t>
            </a:r>
            <a:r>
              <a:rPr dirty="0"/>
              <a:t> </a:t>
            </a:r>
            <a:r>
              <a:rPr dirty="0" err="1"/>
              <a:t>Ježišovi</a:t>
            </a:r>
            <a:r>
              <a:rPr dirty="0"/>
              <a:t>.“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ubTitle" sz="quarter" idx="1"/>
          </p:nvPr>
        </p:nvSpPr>
        <p:spPr>
          <a:xfrm>
            <a:off x="195274" y="4386100"/>
            <a:ext cx="5962245" cy="1239894"/>
          </a:xfrm>
          <a:prstGeom prst="rect">
            <a:avLst/>
          </a:prstGeom>
        </p:spPr>
        <p:txBody>
          <a:bodyPr/>
          <a:lstStyle/>
          <a:p>
            <a:r>
              <a:rPr dirty="0"/>
              <a:t>1 </a:t>
            </a:r>
            <a:r>
              <a:rPr dirty="0" err="1"/>
              <a:t>Tes</a:t>
            </a:r>
            <a:r>
              <a:rPr dirty="0"/>
              <a:t> 5,17-18</a:t>
            </a:r>
          </a:p>
        </p:txBody>
      </p:sp>
      <p:pic>
        <p:nvPicPr>
          <p:cNvPr id="188" name="image15.jpg" descr="https://threehundredandsixtysix.files.wordpress.com/2014/02/prayer_hands.jpg"/>
          <p:cNvPicPr>
            <a:picLocks noChangeAspect="1"/>
          </p:cNvPicPr>
          <p:nvPr/>
        </p:nvPicPr>
        <p:blipFill>
          <a:blip r:embed="rId2"/>
          <a:srcRect l="2952" t="4463" r="45439" b="7949"/>
          <a:stretch>
            <a:fillRect/>
          </a:stretch>
        </p:blipFill>
        <p:spPr>
          <a:xfrm>
            <a:off x="6333314" y="159391"/>
            <a:ext cx="5646165" cy="65798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454542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800" dirty="0" err="1"/>
              <a:t>Vytvorte</a:t>
            </a:r>
            <a:r>
              <a:rPr sz="2800" dirty="0"/>
              <a:t> </a:t>
            </a:r>
            <a:r>
              <a:rPr sz="2800" dirty="0" err="1"/>
              <a:t>vlastnú</a:t>
            </a:r>
            <a:r>
              <a:rPr sz="2800" dirty="0"/>
              <a:t> </a:t>
            </a:r>
            <a:r>
              <a:rPr sz="2800" dirty="0" err="1"/>
              <a:t>modlitbu</a:t>
            </a:r>
            <a:endParaRPr sz="2800" dirty="0"/>
          </a:p>
        </p:txBody>
      </p:sp>
      <p:sp>
        <p:nvSpPr>
          <p:cNvPr id="191" name="Shape 191"/>
          <p:cNvSpPr>
            <a:spLocks noGrp="1"/>
          </p:cNvSpPr>
          <p:nvPr>
            <p:ph type="body" sz="half" idx="1"/>
          </p:nvPr>
        </p:nvSpPr>
        <p:spPr>
          <a:xfrm>
            <a:off x="6417578" y="335560"/>
            <a:ext cx="5561901" cy="631691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b="1" dirty="0" err="1"/>
              <a:t>Oslovenie</a:t>
            </a:r>
            <a:r>
              <a:rPr dirty="0"/>
              <a:t> - ...</a:t>
            </a:r>
          </a:p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b="1" dirty="0" err="1"/>
              <a:t>Chvála</a:t>
            </a:r>
            <a:r>
              <a:rPr dirty="0"/>
              <a:t> - </a:t>
            </a:r>
            <a:r>
              <a:rPr dirty="0" err="1"/>
              <a:t>chválim</a:t>
            </a:r>
            <a:r>
              <a:rPr dirty="0"/>
              <a:t> </a:t>
            </a:r>
            <a:r>
              <a:rPr dirty="0" err="1"/>
              <a:t>Ťa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...</a:t>
            </a:r>
          </a:p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b="1" dirty="0" err="1"/>
              <a:t>Vďaka</a:t>
            </a:r>
            <a:r>
              <a:rPr dirty="0"/>
              <a:t> - </a:t>
            </a:r>
            <a:r>
              <a:rPr dirty="0" err="1"/>
              <a:t>ďakujem</a:t>
            </a:r>
            <a:r>
              <a:rPr dirty="0"/>
              <a:t>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...</a:t>
            </a:r>
          </a:p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b="1" dirty="0" err="1"/>
              <a:t>Prosba</a:t>
            </a:r>
            <a:r>
              <a:rPr dirty="0"/>
              <a:t> - </a:t>
            </a:r>
            <a:r>
              <a:rPr dirty="0" err="1"/>
              <a:t>prosím</a:t>
            </a:r>
            <a:r>
              <a:rPr dirty="0"/>
              <a:t> o ...</a:t>
            </a:r>
          </a:p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dirty="0" err="1"/>
              <a:t>Ukončenie</a:t>
            </a:r>
            <a:r>
              <a:rPr lang="sk-SK" dirty="0"/>
              <a:t> </a:t>
            </a:r>
            <a:r>
              <a:rPr dirty="0" err="1"/>
              <a:t>utvrdenia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nás</a:t>
            </a:r>
            <a:r>
              <a:rPr dirty="0"/>
              <a:t> </a:t>
            </a:r>
            <a:r>
              <a:rPr dirty="0" err="1"/>
              <a:t>Pán</a:t>
            </a:r>
            <a:r>
              <a:rPr dirty="0"/>
              <a:t> </a:t>
            </a:r>
            <a:r>
              <a:rPr dirty="0" err="1"/>
              <a:t>Boh</a:t>
            </a:r>
            <a:r>
              <a:rPr dirty="0"/>
              <a:t> </a:t>
            </a:r>
            <a:r>
              <a:rPr dirty="0" err="1"/>
              <a:t>vypočul</a:t>
            </a:r>
            <a:r>
              <a:rPr dirty="0"/>
              <a:t> - </a:t>
            </a:r>
            <a:r>
              <a:rPr b="1" dirty="0"/>
              <a:t>Amen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459226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Modlitebné lístky 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3867911" y="1023585"/>
            <a:ext cx="6906525" cy="16418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800"/>
            </a:pPr>
            <a:r>
              <a:rPr dirty="0" err="1"/>
              <a:t>Napíšte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lang="sk-SK" dirty="0"/>
              <a:t>lístok</a:t>
            </a:r>
            <a:r>
              <a:rPr dirty="0"/>
              <a:t> </a:t>
            </a:r>
            <a:r>
              <a:rPr dirty="0" err="1"/>
              <a:t>svoje</a:t>
            </a:r>
            <a:r>
              <a:rPr dirty="0"/>
              <a:t> </a:t>
            </a:r>
            <a:r>
              <a:rPr dirty="0" err="1"/>
              <a:t>meno</a:t>
            </a:r>
            <a:r>
              <a:rPr lang="sk-SK" dirty="0"/>
              <a:t>.</a:t>
            </a:r>
            <a:endParaRPr dirty="0"/>
          </a:p>
          <a:p>
            <a:pPr>
              <a:defRPr sz="2800"/>
            </a:pPr>
            <a:r>
              <a:rPr lang="sk-SK" dirty="0"/>
              <a:t>Lístky</a:t>
            </a:r>
            <a:r>
              <a:rPr dirty="0"/>
              <a:t> </a:t>
            </a:r>
            <a:r>
              <a:rPr dirty="0" err="1"/>
              <a:t>zamie</a:t>
            </a:r>
            <a:r>
              <a:rPr lang="sk-SK" dirty="0"/>
              <a:t>š</a:t>
            </a:r>
            <a:r>
              <a:rPr dirty="0" err="1"/>
              <a:t>ajte</a:t>
            </a:r>
            <a:r>
              <a:rPr lang="sk-SK" dirty="0"/>
              <a:t>.</a:t>
            </a:r>
            <a:endParaRPr dirty="0"/>
          </a:p>
          <a:p>
            <a:pPr>
              <a:defRPr sz="2800"/>
            </a:pPr>
            <a:r>
              <a:rPr dirty="0" err="1"/>
              <a:t>Vyberte</a:t>
            </a:r>
            <a:r>
              <a:rPr dirty="0"/>
              <a:t> </a:t>
            </a:r>
            <a:r>
              <a:rPr lang="sk-SK" dirty="0"/>
              <a:t>lístok s</a:t>
            </a:r>
            <a:r>
              <a:rPr dirty="0"/>
              <a:t> </a:t>
            </a:r>
            <a:r>
              <a:rPr dirty="0" err="1"/>
              <a:t>meno</a:t>
            </a:r>
            <a:r>
              <a:rPr lang="sk-SK" dirty="0"/>
              <a:t>m </a:t>
            </a:r>
            <a:r>
              <a:rPr dirty="0" err="1"/>
              <a:t>spolu</a:t>
            </a:r>
            <a:r>
              <a:rPr lang="sk-SK" dirty="0"/>
              <a:t>ž</a:t>
            </a:r>
            <a:r>
              <a:rPr dirty="0" err="1"/>
              <a:t>iaka</a:t>
            </a:r>
            <a:r>
              <a:rPr lang="sk-SK" dirty="0"/>
              <a:t>,</a:t>
            </a:r>
            <a:r>
              <a:rPr dirty="0"/>
              <a:t> za </a:t>
            </a:r>
            <a:r>
              <a:rPr dirty="0" err="1"/>
              <a:t>ktorého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budete</a:t>
            </a:r>
            <a:r>
              <a:rPr dirty="0"/>
              <a:t> </a:t>
            </a:r>
            <a:r>
              <a:rPr dirty="0" err="1"/>
              <a:t>modliť</a:t>
            </a:r>
            <a:r>
              <a:rPr dirty="0"/>
              <a:t>. </a:t>
            </a:r>
          </a:p>
        </p:txBody>
      </p:sp>
      <p:pic>
        <p:nvPicPr>
          <p:cNvPr id="195" name="pasted-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11" y="3277970"/>
            <a:ext cx="7424630" cy="23155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18177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xfrm>
            <a:off x="256032" y="3494175"/>
            <a:ext cx="2834640" cy="2321991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00000"/>
              </a:lnSpc>
              <a:buSzTx/>
              <a:buNone/>
              <a:defRPr sz="1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9" name="image16.jpg" descr="http://c.tadst.com/gfx/600x400/nat-day-prayer.jpg?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19595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1.jpg" descr="http://cdn.buzzpo.com/wp-content/uploads/2015/06/pr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581438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b="1" dirty="0"/>
              <a:t>Modlitba</a:t>
            </a:r>
            <a:r>
              <a:rPr lang="sk-SK" sz="5400" dirty="0"/>
              <a:t> </a:t>
            </a:r>
            <a:br>
              <a:rPr lang="sk-SK" dirty="0"/>
            </a:br>
            <a:r>
              <a:rPr lang="sk-SK" sz="3600" dirty="0"/>
              <a:t>rozhovor s Pánom Bohom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Som Božie dieťa</a:t>
            </a:r>
          </a:p>
        </p:txBody>
      </p:sp>
    </p:spTree>
    <p:extLst>
      <p:ext uri="{BB962C8B-B14F-4D97-AF65-F5344CB8AC3E}">
        <p14:creationId xmlns:p14="http://schemas.microsoft.com/office/powerpoint/2010/main" val="370727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2.jpg" descr="https://encrypted-tbn0.gstatic.com/images?q=tbn:ANd9GcS9XZDEugQle-PqINQT29ZxqztZz6cu75LwN-UMs6n4dhKHmQjp"/>
          <p:cNvPicPr>
            <a:picLocks noChangeAspect="1"/>
          </p:cNvPicPr>
          <p:nvPr/>
        </p:nvPicPr>
        <p:blipFill>
          <a:blip r:embed="rId2"/>
          <a:srcRect b="4332"/>
          <a:stretch>
            <a:fillRect/>
          </a:stretch>
        </p:blipFill>
        <p:spPr>
          <a:xfrm>
            <a:off x="3439486" y="753349"/>
            <a:ext cx="8413850" cy="533705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pc="-100"/>
            </a:lvl1pPr>
          </a:lstStyle>
          <a:p>
            <a:r>
              <a:t>Čo je to modlitba?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half" idx="1"/>
          </p:nvPr>
        </p:nvSpPr>
        <p:spPr>
          <a:xfrm>
            <a:off x="3869268" y="864107"/>
            <a:ext cx="4645559" cy="51206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rozhovor</a:t>
            </a:r>
            <a:r>
              <a:rPr dirty="0"/>
              <a:t> </a:t>
            </a:r>
            <a:r>
              <a:rPr dirty="0" err="1"/>
              <a:t>veriaceho</a:t>
            </a:r>
            <a:r>
              <a:rPr dirty="0"/>
              <a:t> </a:t>
            </a:r>
            <a:r>
              <a:rPr dirty="0" err="1"/>
              <a:t>človeka</a:t>
            </a:r>
            <a:r>
              <a:rPr dirty="0"/>
              <a:t>                                                                             s </a:t>
            </a:r>
            <a:r>
              <a:rPr dirty="0" err="1"/>
              <a:t>Pánom</a:t>
            </a:r>
            <a:r>
              <a:rPr dirty="0"/>
              <a:t> </a:t>
            </a:r>
            <a:r>
              <a:rPr dirty="0" err="1"/>
              <a:t>Bohom</a:t>
            </a:r>
            <a:endParaRPr lang="sk-SK"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sk-SK" sz="2800" dirty="0"/>
              <a:t>je veľkým darom od Hospodina</a:t>
            </a:r>
          </a:p>
        </p:txBody>
      </p:sp>
    </p:spTree>
    <p:extLst>
      <p:ext uri="{BB962C8B-B14F-4D97-AF65-F5344CB8AC3E}">
        <p14:creationId xmlns:p14="http://schemas.microsoft.com/office/powerpoint/2010/main" val="2906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  <p:bldP spid="140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/>
              <a:t>Modlitba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Pán Boh vie, čo nám treba skôr, ako Ho prosíme. </a:t>
            </a:r>
          </a:p>
        </p:txBody>
      </p:sp>
      <p:pic>
        <p:nvPicPr>
          <p:cNvPr id="4098" name="Picture 2" descr="http://images.evangelismcoach.org/wp-content/uploads/KneelingPrayerLight-63040312-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8"/>
          <a:stretch/>
        </p:blipFill>
        <p:spPr bwMode="auto">
          <a:xfrm>
            <a:off x="6095417" y="0"/>
            <a:ext cx="6096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5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3-small.jpg" descr="http://www.possibilitychapel.com/wp-content/uploads/2015/01/bigstock-Praying-hands-70114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72"/>
            <a:ext cx="12192000" cy="687977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6233020" y="57077"/>
            <a:ext cx="5886704" cy="1168058"/>
          </a:xfrm>
          <a:prstGeom prst="rect">
            <a:avLst/>
          </a:prstGeom>
        </p:spPr>
        <p:txBody>
          <a:bodyPr/>
          <a:lstStyle>
            <a:lvl1pPr algn="r">
              <a:defRPr spc="-100">
                <a:solidFill>
                  <a:srgbClr val="000000"/>
                </a:solidFill>
              </a:defRPr>
            </a:lvl1pPr>
          </a:lstStyle>
          <a:p>
            <a:r>
              <a:t>Ktorými slovami nás Pán Ježiš povzbudzuje k modlitbe?</a:t>
            </a:r>
          </a:p>
        </p:txBody>
      </p:sp>
      <p:pic>
        <p:nvPicPr>
          <p:cNvPr id="144" name="image4.png" descr="1NZ6-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608" y="3525125"/>
            <a:ext cx="1912939" cy="194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5.png" descr="1NZ6-5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569" y="2451343"/>
            <a:ext cx="1454151" cy="223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6.png" descr="1NZ6-5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810" y="1426420"/>
            <a:ext cx="1444626" cy="251936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6903988" y="5533983"/>
            <a:ext cx="331311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PROSTE</a:t>
            </a:r>
          </a:p>
        </p:txBody>
      </p:sp>
      <p:sp>
        <p:nvSpPr>
          <p:cNvPr id="148" name="Shape 148"/>
          <p:cNvSpPr/>
          <p:nvPr/>
        </p:nvSpPr>
        <p:spPr>
          <a:xfrm>
            <a:off x="6903988" y="5894344"/>
            <a:ext cx="3313114" cy="3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…</a:t>
            </a:r>
            <a:r>
              <a:rPr b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t>a dostanete!</a:t>
            </a:r>
          </a:p>
        </p:txBody>
      </p:sp>
      <p:sp>
        <p:nvSpPr>
          <p:cNvPr id="149" name="Shape 149"/>
          <p:cNvSpPr/>
          <p:nvPr/>
        </p:nvSpPr>
        <p:spPr>
          <a:xfrm>
            <a:off x="8340304" y="4884654"/>
            <a:ext cx="215900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HĽADAJTE</a:t>
            </a:r>
          </a:p>
        </p:txBody>
      </p:sp>
      <p:sp>
        <p:nvSpPr>
          <p:cNvPr id="150" name="Shape 150"/>
          <p:cNvSpPr/>
          <p:nvPr/>
        </p:nvSpPr>
        <p:spPr>
          <a:xfrm>
            <a:off x="8340304" y="5243429"/>
            <a:ext cx="2159001" cy="3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…</a:t>
            </a:r>
            <a:r>
              <a:rPr b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t>a nájdete!</a:t>
            </a:r>
          </a:p>
        </p:txBody>
      </p:sp>
      <p:sp>
        <p:nvSpPr>
          <p:cNvPr id="151" name="Shape 151"/>
          <p:cNvSpPr/>
          <p:nvPr/>
        </p:nvSpPr>
        <p:spPr>
          <a:xfrm>
            <a:off x="9618080" y="3969417"/>
            <a:ext cx="24844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KLOPTE</a:t>
            </a:r>
          </a:p>
        </p:txBody>
      </p:sp>
      <p:sp>
        <p:nvSpPr>
          <p:cNvPr id="152" name="Shape 152"/>
          <p:cNvSpPr/>
          <p:nvPr/>
        </p:nvSpPr>
        <p:spPr>
          <a:xfrm>
            <a:off x="9618078" y="4328192"/>
            <a:ext cx="2881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…</a:t>
            </a:r>
            <a:r>
              <a:rPr b="0"/>
              <a:t> </a:t>
            </a:r>
            <a:r>
              <a:t>a bude vám otvorené!</a:t>
            </a:r>
          </a:p>
        </p:txBody>
      </p:sp>
    </p:spTree>
    <p:extLst>
      <p:ext uri="{BB962C8B-B14F-4D97-AF65-F5344CB8AC3E}">
        <p14:creationId xmlns:p14="http://schemas.microsoft.com/office/powerpoint/2010/main" val="17440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1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1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nimBg="1" advAuto="0"/>
      <p:bldP spid="146" grpId="0" animBg="1" advAuto="0"/>
      <p:bldP spid="147" grpId="0" animBg="1" advAuto="0"/>
      <p:bldP spid="148" grpId="0" animBg="1" advAuto="0"/>
      <p:bldP spid="149" grpId="0" animBg="1" advAuto="0"/>
      <p:bldP spid="150" grpId="0" animBg="1" advAuto="0"/>
      <p:bldP spid="151" grpId="0" animBg="1" advAuto="0"/>
      <p:bldP spid="15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7.jpg" descr="https://encrypted-tbn1.gstatic.com/images?q=tbn:ANd9GcTYsvrvwanzLaTMTX6xsIyEIZHd1YdZxS3qd1Oic2AhSXllvAW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803" y="784053"/>
            <a:ext cx="3554932" cy="534211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z="4000" spc="-100"/>
            </a:lvl1pPr>
          </a:lstStyle>
          <a:p>
            <a:r>
              <a:t>Aké druhy modlitieb poznáme?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7535864" y="1600201"/>
            <a:ext cx="2674938" cy="4525963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000000"/>
                </a:solidFill>
              </a:defRPr>
            </a:pPr>
            <a:r>
              <a:t>oslavné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t>kajúce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t>ďakovné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t>prosebné</a:t>
            </a:r>
          </a:p>
        </p:txBody>
      </p:sp>
    </p:spTree>
    <p:extLst>
      <p:ext uri="{BB962C8B-B14F-4D97-AF65-F5344CB8AC3E}">
        <p14:creationId xmlns:p14="http://schemas.microsoft.com/office/powerpoint/2010/main" val="6973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  <p:bldP spid="156" grpId="0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8.jpg" descr="http://johnbotkin.files.wordpress.com/2013/07/man-in-prayer-christian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429" y="778484"/>
            <a:ext cx="8376271" cy="531227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z="4000" spc="-100"/>
            </a:lvl1pPr>
          </a:lstStyle>
          <a:p>
            <a:r>
              <a:t>Kedy sa môžeme modliť?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4551364" y="3332162"/>
            <a:ext cx="2890838" cy="1833562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000000"/>
                </a:solidFill>
              </a:defRPr>
            </a:pPr>
            <a:r>
              <a:t>vždy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t>nájdite si čas na modlitbu</a:t>
            </a:r>
          </a:p>
        </p:txBody>
      </p:sp>
    </p:spTree>
    <p:extLst>
      <p:ext uri="{BB962C8B-B14F-4D97-AF65-F5344CB8AC3E}">
        <p14:creationId xmlns:p14="http://schemas.microsoft.com/office/powerpoint/2010/main" val="4849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0" grpId="0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V            nám Pán Boh dal možnosť kedykoľvek a kdekoľvek hovoriť s Ním s istotou, že nás          .</a:t>
            </a:r>
          </a:p>
        </p:txBody>
      </p:sp>
      <p:pic>
        <p:nvPicPr>
          <p:cNvPr id="1028" name="Picture 4" descr="https://sventycker.files.wordpress.com/2015/11/or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44" y="4660409"/>
            <a:ext cx="649769" cy="5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JoBNCz-MtBcWlMW_v9meq9DScd9JNHSa7zVOUMgna1WaR4Yv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59" y="2541064"/>
            <a:ext cx="788901" cy="9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2ua.com/data/wallpapers/8/WDF_5729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5773"/>
            <a:ext cx="4270375" cy="28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8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9.jpeg" descr="http://www.srbcsmyrna.org/hp_wordpress/wp-content/uploads/2014/06/pra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861" y="766980"/>
            <a:ext cx="8394188" cy="531489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pc="-100"/>
            </a:lvl1pPr>
          </a:lstStyle>
          <a:p>
            <a:r>
              <a:t>Kde sa môžeme modliť?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3557587" y="981075"/>
            <a:ext cx="2386013" cy="4497388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v chráme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doma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všade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nájdite si miesto na modlitbu</a:t>
            </a:r>
          </a:p>
        </p:txBody>
      </p:sp>
    </p:spTree>
    <p:extLst>
      <p:ext uri="{BB962C8B-B14F-4D97-AF65-F5344CB8AC3E}">
        <p14:creationId xmlns:p14="http://schemas.microsoft.com/office/powerpoint/2010/main" val="11596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  <p:bldP spid="164" grpId="0" build="p" animBg="1" advAuto="0"/>
    </p:bldLst>
  </p:timing>
</p:sld>
</file>

<file path=ppt/theme/theme1.xml><?xml version="1.0" encoding="utf-8"?>
<a:theme xmlns:a="http://schemas.openxmlformats.org/drawingml/2006/main" name="Balík">
  <a:themeElements>
    <a:clrScheme name="Vlastné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D1282E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103</TotalTime>
  <Words>275</Words>
  <Application>Microsoft Office PowerPoint</Application>
  <PresentationFormat>Širokouhlá</PresentationFormat>
  <Paragraphs>64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Corbel</vt:lpstr>
      <vt:lpstr>Gill Sans MT</vt:lpstr>
      <vt:lpstr>Balík</vt:lpstr>
      <vt:lpstr>Modlitba  rozhovor s Pánom Bohom</vt:lpstr>
      <vt:lpstr>Prezentácia programu PowerPoint</vt:lpstr>
      <vt:lpstr>Čo je to modlitba?</vt:lpstr>
      <vt:lpstr>Modlitba</vt:lpstr>
      <vt:lpstr>Ktorými slovami nás Pán Ježiš povzbudzuje k modlitbe?</vt:lpstr>
      <vt:lpstr>Aké druhy modlitieb poznáme?</vt:lpstr>
      <vt:lpstr>Kedy sa môžeme modliť?</vt:lpstr>
      <vt:lpstr>modlitba</vt:lpstr>
      <vt:lpstr>Kde sa môžeme modliť?</vt:lpstr>
      <vt:lpstr>Čo znamená AMEN?</vt:lpstr>
      <vt:lpstr>Učeníci prosili Pána Ježiša, aby ich naučil modliť sa. </vt:lpstr>
      <vt:lpstr>Akú modlitbu ich naučil Pán Ježiš?</vt:lpstr>
      <vt:lpstr>Koľko prosieb má Otčenáš?</vt:lpstr>
      <vt:lpstr>Ako sa máme modliť?</vt:lpstr>
      <vt:lpstr>modlitba</vt:lpstr>
      <vt:lpstr>„Neprestajne sa modlite!  Za všetko ďakujte, lebo taká je Božia vôľa pri vás v Kristovi Ježišovi.“</vt:lpstr>
      <vt:lpstr>Vytvorte vlastnú modlitbu</vt:lpstr>
      <vt:lpstr>Modlitebné lístky </vt:lpstr>
      <vt:lpstr>Prezentácia programu PowerPoint</vt:lpstr>
      <vt:lpstr>Modlitba  rozhovor s Pánom Bohom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Môj krst a krstní rodičia</dc:title>
  <dc:creator>Stanislav Grega</dc:creator>
  <cp:lastModifiedBy>Emília Talábová</cp:lastModifiedBy>
  <cp:revision>19</cp:revision>
  <dcterms:created xsi:type="dcterms:W3CDTF">2016-06-01T08:09:21Z</dcterms:created>
  <dcterms:modified xsi:type="dcterms:W3CDTF">2023-03-07T11:47:53Z</dcterms:modified>
</cp:coreProperties>
</file>