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8" r:id="rId5"/>
    <p:sldId id="259" r:id="rId6"/>
    <p:sldId id="260"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2172" y="1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sk-SK" smtClean="0"/>
              <a:t>Upravte štýly predlohy textu</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F25518A9-B687-4302-9395-2322403C6656}" type="datetimeFigureOut">
              <a:rPr lang="en-US" dirty="0"/>
              <a:t>4/23/2015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sk-SK" smtClean="0"/>
              <a:t>Upravte štýly predlohy textu</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1A99A684-0CB7-41E9-A4DF-5D1C2CA5BF6F}" type="datetimeFigureOut">
              <a:rPr lang="en-US" dirty="0"/>
              <a:t>4/23/2015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sk-SK" smtClean="0"/>
              <a:t>Upravte štýly predlohy textu</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FEDD7C35-9E19-4518-A4B2-3B09CD8CC756}" type="datetimeFigureOut">
              <a:rPr lang="en-US" dirty="0"/>
              <a:t>4/23/2015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k-SK" smtClean="0"/>
              <a:t>Upravte štýly predlohy textu</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26196DA8-8897-4DDF-BFB6-5D83863C837A}" type="datetimeFigureOut">
              <a:rPr lang="en-US" dirty="0"/>
              <a:t>4/23/2015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sk-SK" smtClean="0"/>
              <a:t>Upravte štýly predlohy textu</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3" name="Date Placeholder 2"/>
          <p:cNvSpPr>
            <a:spLocks noGrp="1"/>
          </p:cNvSpPr>
          <p:nvPr>
            <p:ph type="dt" sz="half" idx="10"/>
          </p:nvPr>
        </p:nvSpPr>
        <p:spPr/>
        <p:txBody>
          <a:bodyPr/>
          <a:lstStyle/>
          <a:p>
            <a:fld id="{DCBBA708-C5F0-412D-90E2-1919F0D196AE}" type="datetimeFigureOut">
              <a:rPr lang="en-US" dirty="0"/>
              <a:t>4/23/2015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sk-SK" smtClean="0"/>
              <a:t>Upravte štýly predlohy textu</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3" name="Date Placeholder 2"/>
          <p:cNvSpPr>
            <a:spLocks noGrp="1"/>
          </p:cNvSpPr>
          <p:nvPr>
            <p:ph type="dt" sz="half" idx="10"/>
          </p:nvPr>
        </p:nvSpPr>
        <p:spPr/>
        <p:txBody>
          <a:bodyPr/>
          <a:lstStyle/>
          <a:p>
            <a:fld id="{A9C8F8FA-EF43-4642-9368-3F4E33039BD9}" type="datetimeFigureOut">
              <a:rPr lang="en-US" dirty="0"/>
              <a:t>4/23/2015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4/23/2015</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k-SK" smtClean="0"/>
              <a:t>Upravte štýly predlohy textu</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AEB9C5D3-0140-4E75-8D7F-C0623D06DFD7}" type="datetimeFigureOut">
              <a:rPr lang="en-US" dirty="0"/>
              <a:t>4/23/2015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4/23/2015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680322" y="3030008"/>
            <a:ext cx="4698355" cy="2906179"/>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5594123" y="3030008"/>
            <a:ext cx="4700059" cy="2906179"/>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4/23/2015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4/23/2015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4/23/2015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sk-SK" smtClean="0"/>
              <a:t>Upravte štýly predlohy textu</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73AE0757-B101-4811-9189-10EB2F458E2D}" type="datetimeFigureOut">
              <a:rPr lang="en-US" dirty="0"/>
              <a:t>4/23/2015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7EBDC078-589F-40E3-816C-EE21D62B5BBA}" type="datetimeFigureOut">
              <a:rPr lang="en-US" dirty="0"/>
              <a:t>4/23/2015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4/23/2015</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smtClean="0"/>
              <a:t>Posvätenie</a:t>
            </a:r>
            <a:endParaRPr lang="sk-SK" dirty="0"/>
          </a:p>
        </p:txBody>
      </p:sp>
      <p:sp>
        <p:nvSpPr>
          <p:cNvPr id="3" name="Podnadpis 2"/>
          <p:cNvSpPr>
            <a:spLocks noGrp="1"/>
          </p:cNvSpPr>
          <p:nvPr>
            <p:ph type="subTitle" idx="1"/>
          </p:nvPr>
        </p:nvSpPr>
        <p:spPr/>
        <p:txBody>
          <a:bodyPr/>
          <a:lstStyle/>
          <a:p>
            <a:endParaRPr lang="sk-SK" dirty="0"/>
          </a:p>
        </p:txBody>
      </p:sp>
    </p:spTree>
    <p:extLst>
      <p:ext uri="{BB962C8B-B14F-4D97-AF65-F5344CB8AC3E}">
        <p14:creationId xmlns:p14="http://schemas.microsoft.com/office/powerpoint/2010/main" val="552185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4800" dirty="0" smtClean="0"/>
              <a:t>Drogy </a:t>
            </a:r>
            <a:endParaRPr lang="sk-SK" dirty="0"/>
          </a:p>
        </p:txBody>
      </p:sp>
      <p:sp>
        <p:nvSpPr>
          <p:cNvPr id="4" name="Zástupný symbol obsahu 3"/>
          <p:cNvSpPr>
            <a:spLocks noGrp="1"/>
          </p:cNvSpPr>
          <p:nvPr>
            <p:ph sz="half" idx="2"/>
          </p:nvPr>
        </p:nvSpPr>
        <p:spPr/>
        <p:txBody>
          <a:bodyPr numCol="2">
            <a:noAutofit/>
          </a:bodyPr>
          <a:lstStyle/>
          <a:p>
            <a:r>
              <a:rPr lang="sk-SK" sz="2800" dirty="0" smtClean="0"/>
              <a:t>Alkohol</a:t>
            </a:r>
          </a:p>
          <a:p>
            <a:r>
              <a:rPr lang="sk-SK" sz="2800" dirty="0" smtClean="0"/>
              <a:t>Cigarety – Nikotín</a:t>
            </a:r>
          </a:p>
          <a:p>
            <a:r>
              <a:rPr lang="sk-SK" sz="2800" dirty="0" smtClean="0"/>
              <a:t>Káva</a:t>
            </a:r>
          </a:p>
          <a:p>
            <a:r>
              <a:rPr lang="sk-SK" sz="2800" dirty="0" smtClean="0"/>
              <a:t>Marihuana</a:t>
            </a:r>
          </a:p>
          <a:p>
            <a:r>
              <a:rPr lang="sk-SK" sz="2800" dirty="0" smtClean="0"/>
              <a:t>Lieky</a:t>
            </a:r>
          </a:p>
          <a:p>
            <a:r>
              <a:rPr lang="sk-SK" sz="2800" dirty="0" smtClean="0"/>
              <a:t>Kokaín</a:t>
            </a:r>
          </a:p>
          <a:p>
            <a:r>
              <a:rPr lang="sk-SK" sz="2800" dirty="0" smtClean="0"/>
              <a:t>Heroín</a:t>
            </a:r>
          </a:p>
          <a:p>
            <a:r>
              <a:rPr lang="sk-SK" sz="2800" dirty="0" smtClean="0"/>
              <a:t>LSD</a:t>
            </a:r>
          </a:p>
          <a:p>
            <a:r>
              <a:rPr lang="sk-SK" sz="2800" dirty="0" smtClean="0"/>
              <a:t>Extáza</a:t>
            </a:r>
          </a:p>
          <a:p>
            <a:r>
              <a:rPr lang="sk-SK" sz="2800" dirty="0" err="1" smtClean="0"/>
              <a:t>Pervitín</a:t>
            </a:r>
            <a:endParaRPr lang="sk-SK" sz="2800" dirty="0" smtClean="0"/>
          </a:p>
          <a:p>
            <a:r>
              <a:rPr lang="sk-SK" sz="2800" dirty="0" smtClean="0"/>
              <a:t>Opiáty</a:t>
            </a:r>
          </a:p>
          <a:p>
            <a:r>
              <a:rPr lang="sk-SK" sz="2800" dirty="0" err="1" smtClean="0"/>
              <a:t>Touén</a:t>
            </a:r>
            <a:r>
              <a:rPr lang="sk-SK" sz="2800" dirty="0" smtClean="0"/>
              <a:t> </a:t>
            </a:r>
            <a:endParaRPr lang="sk-SK" sz="2800" dirty="0"/>
          </a:p>
        </p:txBody>
      </p:sp>
      <p:pic>
        <p:nvPicPr>
          <p:cNvPr id="9218" name="Picture 2" descr="http://navrchol.sk/wp-content/uploads/2014/07/drogy.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1038" y="2589523"/>
            <a:ext cx="4697412" cy="3093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14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4800" dirty="0" smtClean="0"/>
              <a:t>Návykové závislosti </a:t>
            </a:r>
            <a:endParaRPr lang="sk-SK" sz="4800" dirty="0"/>
          </a:p>
        </p:txBody>
      </p:sp>
      <p:sp>
        <p:nvSpPr>
          <p:cNvPr id="3" name="Zástupný symbol obsahu 2"/>
          <p:cNvSpPr>
            <a:spLocks noGrp="1"/>
          </p:cNvSpPr>
          <p:nvPr>
            <p:ph sz="half" idx="1"/>
          </p:nvPr>
        </p:nvSpPr>
        <p:spPr>
          <a:xfrm>
            <a:off x="680320" y="2336873"/>
            <a:ext cx="4698358" cy="4106260"/>
          </a:xfrm>
        </p:spPr>
        <p:txBody>
          <a:bodyPr numCol="2">
            <a:noAutofit/>
          </a:bodyPr>
          <a:lstStyle/>
          <a:p>
            <a:r>
              <a:rPr lang="sk-SK" sz="2800" dirty="0" err="1" smtClean="0"/>
              <a:t>Gambling</a:t>
            </a:r>
            <a:endParaRPr lang="sk-SK" sz="2800" dirty="0" smtClean="0"/>
          </a:p>
          <a:p>
            <a:r>
              <a:rPr lang="sk-SK" sz="2800" dirty="0" smtClean="0"/>
              <a:t>Kleptománia</a:t>
            </a:r>
          </a:p>
          <a:p>
            <a:r>
              <a:rPr lang="sk-SK" sz="2800" dirty="0" err="1" smtClean="0"/>
              <a:t>Workoholizmus</a:t>
            </a:r>
            <a:endParaRPr lang="sk-SK" sz="2800" dirty="0" smtClean="0"/>
          </a:p>
          <a:p>
            <a:r>
              <a:rPr lang="sk-SK" sz="2800" dirty="0" err="1" smtClean="0"/>
              <a:t>Shopping</a:t>
            </a:r>
            <a:endParaRPr lang="sk-SK" sz="2800" dirty="0" smtClean="0"/>
          </a:p>
          <a:p>
            <a:r>
              <a:rPr lang="sk-SK" sz="2800" dirty="0" smtClean="0"/>
              <a:t>Internetová závislosť</a:t>
            </a:r>
          </a:p>
          <a:p>
            <a:r>
              <a:rPr lang="sk-SK" sz="2800" dirty="0" smtClean="0"/>
              <a:t>Počítačová závislosť</a:t>
            </a:r>
          </a:p>
          <a:p>
            <a:r>
              <a:rPr lang="sk-SK" sz="2800" dirty="0" smtClean="0"/>
              <a:t>Televízna závislosť</a:t>
            </a:r>
          </a:p>
          <a:p>
            <a:r>
              <a:rPr lang="sk-SK" sz="2800" dirty="0" smtClean="0"/>
              <a:t>Sexuálna závislosť</a:t>
            </a:r>
          </a:p>
          <a:p>
            <a:r>
              <a:rPr lang="sk-SK" sz="2800" dirty="0" smtClean="0"/>
              <a:t>Závislosť na sektách, hnutiach a extrémizme </a:t>
            </a:r>
            <a:endParaRPr lang="sk-SK" sz="2800" dirty="0"/>
          </a:p>
        </p:txBody>
      </p:sp>
      <p:pic>
        <p:nvPicPr>
          <p:cNvPr id="10242" name="Picture 2" descr="https://www.elitedate.sk/sites/ELITEDATE.cz/repository/File/clanky/virtualni-laska-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94349" y="2336873"/>
            <a:ext cx="6478487" cy="4097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41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Závislosti nás oberajú o slobodu</a:t>
            </a:r>
            <a:endParaRPr lang="sk-SK" dirty="0"/>
          </a:p>
        </p:txBody>
      </p:sp>
      <p:sp>
        <p:nvSpPr>
          <p:cNvPr id="3" name="Zástupný symbol textu 2"/>
          <p:cNvSpPr>
            <a:spLocks noGrp="1"/>
          </p:cNvSpPr>
          <p:nvPr>
            <p:ph type="body" sz="half" idx="2"/>
          </p:nvPr>
        </p:nvSpPr>
        <p:spPr/>
        <p:txBody>
          <a:bodyPr/>
          <a:lstStyle/>
          <a:p>
            <a:endParaRPr lang="sk-SK"/>
          </a:p>
        </p:txBody>
      </p:sp>
      <p:pic>
        <p:nvPicPr>
          <p:cNvPr id="11266" name="Picture 2" descr="http://img.aktuality.sk/stories/NAJNOVSIE_FOTKY/ILUSTRACNE/puta_vazba_vazenie_zlodej_dreamstime_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5061" y="228152"/>
            <a:ext cx="6332310" cy="422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16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sk-SK" sz="6000" dirty="0" smtClean="0"/>
              <a:t>„</a:t>
            </a:r>
            <a:r>
              <a:rPr lang="sk-SK" sz="6000" dirty="0"/>
              <a:t>Všetko je mi dovolené, ale nie všetko je mi prospešné. Všetko je mi dovolené, ale ja sa ničím nedám ovládnuť</a:t>
            </a:r>
            <a:r>
              <a:rPr lang="sk-SK" sz="6000" dirty="0" smtClean="0"/>
              <a:t>!“</a:t>
            </a:r>
            <a:endParaRPr lang="sk-SK" sz="6000" dirty="0"/>
          </a:p>
        </p:txBody>
      </p:sp>
      <p:sp>
        <p:nvSpPr>
          <p:cNvPr id="3" name="Zástupný symbol textu 2"/>
          <p:cNvSpPr>
            <a:spLocks noGrp="1"/>
          </p:cNvSpPr>
          <p:nvPr>
            <p:ph type="body" sz="half" idx="2"/>
          </p:nvPr>
        </p:nvSpPr>
        <p:spPr/>
        <p:txBody>
          <a:bodyPr>
            <a:normAutofit/>
          </a:bodyPr>
          <a:lstStyle/>
          <a:p>
            <a:r>
              <a:rPr lang="sk-SK" sz="4800" dirty="0" smtClean="0"/>
              <a:t>1K 6,12</a:t>
            </a:r>
            <a:endParaRPr lang="sk-SK" sz="4800" dirty="0"/>
          </a:p>
        </p:txBody>
      </p:sp>
    </p:spTree>
    <p:extLst>
      <p:ext uri="{BB962C8B-B14F-4D97-AF65-F5344CB8AC3E}">
        <p14:creationId xmlns:p14="http://schemas.microsoft.com/office/powerpoint/2010/main" val="10994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Konzumná spoločnosť</a:t>
            </a:r>
            <a:endParaRPr lang="sk-SK" dirty="0"/>
          </a:p>
        </p:txBody>
      </p:sp>
      <p:sp>
        <p:nvSpPr>
          <p:cNvPr id="3" name="Zástupný symbol obrázka 2"/>
          <p:cNvSpPr>
            <a:spLocks noGrp="1"/>
          </p:cNvSpPr>
          <p:nvPr>
            <p:ph type="pic" idx="1"/>
          </p:nvPr>
        </p:nvSpPr>
        <p:spPr/>
      </p:sp>
      <p:sp>
        <p:nvSpPr>
          <p:cNvPr id="4" name="Zástupný symbol textu 3"/>
          <p:cNvSpPr>
            <a:spLocks noGrp="1"/>
          </p:cNvSpPr>
          <p:nvPr>
            <p:ph type="body" sz="half" idx="2"/>
          </p:nvPr>
        </p:nvSpPr>
        <p:spPr/>
        <p:txBody>
          <a:bodyPr>
            <a:noAutofit/>
          </a:bodyPr>
          <a:lstStyle/>
          <a:p>
            <a:r>
              <a:rPr lang="sk-SK" sz="6000" dirty="0" smtClean="0"/>
              <a:t>Chceme mať všetko a najlepšie naraz</a:t>
            </a:r>
            <a:endParaRPr lang="sk-SK" sz="6000" dirty="0"/>
          </a:p>
        </p:txBody>
      </p:sp>
      <p:pic>
        <p:nvPicPr>
          <p:cNvPr id="1026" name="Picture 2" descr="http://www.webnoviny.sk/fotografia/353391/stredna/death-by-hambur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333" y="2142140"/>
            <a:ext cx="6559748" cy="438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943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Človek ovládaný konzumom</a:t>
            </a:r>
            <a:endParaRPr lang="sk-SK" dirty="0"/>
          </a:p>
        </p:txBody>
      </p:sp>
      <p:sp>
        <p:nvSpPr>
          <p:cNvPr id="4" name="Zástupný symbol obsahu 3"/>
          <p:cNvSpPr>
            <a:spLocks noGrp="1"/>
          </p:cNvSpPr>
          <p:nvPr>
            <p:ph sz="half" idx="2"/>
          </p:nvPr>
        </p:nvSpPr>
        <p:spPr>
          <a:xfrm>
            <a:off x="7899399" y="2336873"/>
            <a:ext cx="2394781" cy="3599316"/>
          </a:xfrm>
        </p:spPr>
        <p:txBody>
          <a:bodyPr/>
          <a:lstStyle/>
          <a:p>
            <a:r>
              <a:rPr lang="sk-SK" sz="3200" dirty="0" smtClean="0"/>
              <a:t>Mať</a:t>
            </a:r>
          </a:p>
          <a:p>
            <a:r>
              <a:rPr lang="sk-SK" sz="3200" dirty="0" smtClean="0"/>
              <a:t>Brať</a:t>
            </a:r>
          </a:p>
          <a:p>
            <a:r>
              <a:rPr lang="sk-SK" sz="3200" dirty="0" smtClean="0"/>
              <a:t>Zarábať</a:t>
            </a:r>
          </a:p>
          <a:p>
            <a:r>
              <a:rPr lang="sk-SK" sz="3200" dirty="0" smtClean="0"/>
              <a:t>Míňať </a:t>
            </a:r>
            <a:endParaRPr lang="sk-SK" dirty="0" smtClean="0"/>
          </a:p>
          <a:p>
            <a:endParaRPr lang="sk-SK" dirty="0"/>
          </a:p>
        </p:txBody>
      </p:sp>
      <p:pic>
        <p:nvPicPr>
          <p:cNvPr id="4098" name="Picture 2" descr="http://slovenskainzercia.sk/x-sk/inz/1929/1929447-peniaze-na-vase-financne-problemy-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1307" y="2113451"/>
            <a:ext cx="6869960" cy="457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87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lstStyle/>
          <a:p>
            <a:r>
              <a:rPr lang="sk-SK" dirty="0" smtClean="0"/>
              <a:t>Čo chceme? </a:t>
            </a:r>
            <a:endParaRPr lang="sk-SK" dirty="0"/>
          </a:p>
        </p:txBody>
      </p:sp>
      <p:pic>
        <p:nvPicPr>
          <p:cNvPr id="2050" name="Picture 2" descr="https://baranciktimotej.files.wordpress.com/2013/06/pc_2010s.jpg"/>
          <p:cNvPicPr>
            <a:picLocks noGrp="1" noChangeAspect="1" noChangeArrowheads="1"/>
          </p:cNvPicPr>
          <p:nvPr>
            <p:ph sz="half"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740" y="2764631"/>
            <a:ext cx="2753972" cy="162956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obilne-telefony.predaj.sk/images/big/999998010obr1.jpg"/>
          <p:cNvPicPr>
            <a:picLocks noGrp="1" noChangeAspect="1" noChangeArrowheads="1"/>
          </p:cNvPicPr>
          <p:nvPr>
            <p:ph sz="half" idx="2"/>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5746" y="474133"/>
            <a:ext cx="3598863" cy="35988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pi.sonymobile.com/files/xperia-tablet-s-hero-black-1240x840-f445cbd142ea0f84e93458319c69b46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399" y="753228"/>
            <a:ext cx="3670829" cy="24866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lcdn.com.br/1500x1500/notebook-dell-inspiron-3000-i15-3542-a30c-intel-core-i5-4gb-1tb-windows-8.1-led-15-6-hdmi-135223000.jp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42615" y="4352091"/>
            <a:ext cx="3249385" cy="243703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inzeraty.sme.sk/content/_data/i/7/4/8/0/6/14146189540776/original.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0324" y="4019608"/>
            <a:ext cx="3916804" cy="261011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caravellaonweb.altervista.org/Foto/desktop/desktop_5/auto_sportive_11.jpg"/>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226182" y="2764631"/>
            <a:ext cx="4833586" cy="3866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05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barn(inVertical)">
                                      <p:cBhvr>
                                        <p:cTn id="12" dur="500"/>
                                        <p:tgtEl>
                                          <p:spTgt spid="205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barn(inVertical)">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barn(inVertical)">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58"/>
                                        </p:tgtEl>
                                        <p:attrNameLst>
                                          <p:attrName>style.visibility</p:attrName>
                                        </p:attrNameLst>
                                      </p:cBhvr>
                                      <p:to>
                                        <p:strVal val="visible"/>
                                      </p:to>
                                    </p:set>
                                    <p:animEffect transition="in" filter="barn(inVertical)">
                                      <p:cBhvr>
                                        <p:cTn id="27" dur="500"/>
                                        <p:tgtEl>
                                          <p:spTgt spid="205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Vždy sa nájde niečo lepšie a novšie</a:t>
            </a:r>
            <a:endParaRPr lang="sk-SK" dirty="0"/>
          </a:p>
        </p:txBody>
      </p:sp>
      <p:sp>
        <p:nvSpPr>
          <p:cNvPr id="3" name="Zástupný symbol textu 2"/>
          <p:cNvSpPr>
            <a:spLocks noGrp="1"/>
          </p:cNvSpPr>
          <p:nvPr>
            <p:ph type="body" sz="half" idx="2"/>
          </p:nvPr>
        </p:nvSpPr>
        <p:spPr/>
        <p:txBody>
          <a:bodyPr/>
          <a:lstStyle/>
          <a:p>
            <a:endParaRPr lang="sk-SK"/>
          </a:p>
        </p:txBody>
      </p:sp>
      <p:pic>
        <p:nvPicPr>
          <p:cNvPr id="3074" name="Picture 2" descr="http://www.gympleri.cz/images/2013-03_G-nahravani_CD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8907" y="164170"/>
            <a:ext cx="5776686" cy="433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916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4800" dirty="0" smtClean="0"/>
              <a:t>Posvätenie</a:t>
            </a:r>
            <a:endParaRPr lang="sk-SK" sz="4800" dirty="0"/>
          </a:p>
        </p:txBody>
      </p:sp>
      <p:sp>
        <p:nvSpPr>
          <p:cNvPr id="4" name="Zástupný symbol obsahu 3"/>
          <p:cNvSpPr>
            <a:spLocks noGrp="1"/>
          </p:cNvSpPr>
          <p:nvPr>
            <p:ph sz="half" idx="2"/>
          </p:nvPr>
        </p:nvSpPr>
        <p:spPr/>
        <p:txBody>
          <a:bodyPr/>
          <a:lstStyle/>
          <a:p>
            <a:r>
              <a:rPr lang="sk-SK" sz="2800" dirty="0" smtClean="0"/>
              <a:t>Je opakom spomínaného životného štýlu.</a:t>
            </a:r>
          </a:p>
          <a:p>
            <a:r>
              <a:rPr lang="sk-SK" sz="2800" dirty="0" smtClean="0"/>
              <a:t>Posvätený neslúži veciam, ale Pánu Bohu. </a:t>
            </a:r>
          </a:p>
          <a:p>
            <a:r>
              <a:rPr lang="sk-SK" sz="2800" dirty="0" smtClean="0"/>
              <a:t>Je prejavom živej viery.</a:t>
            </a:r>
          </a:p>
          <a:p>
            <a:r>
              <a:rPr lang="sk-SK" sz="2800" dirty="0" smtClean="0"/>
              <a:t>Je dielom Ducha Svätého. </a:t>
            </a:r>
          </a:p>
          <a:p>
            <a:endParaRPr lang="sk-SK" sz="2800" dirty="0" smtClean="0"/>
          </a:p>
          <a:p>
            <a:endParaRPr lang="sk-SK" dirty="0"/>
          </a:p>
        </p:txBody>
      </p:sp>
      <p:pic>
        <p:nvPicPr>
          <p:cNvPr id="5122" name="Picture 2" descr="http://obrazky.4ever.sk/data/download/kreslene/kriz,-kruzky,-farebne-pasy-16930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1038" y="2668290"/>
            <a:ext cx="4697412" cy="2935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86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4800" dirty="0"/>
              <a:t>Posvätenie</a:t>
            </a:r>
            <a:endParaRPr lang="sk-SK" dirty="0"/>
          </a:p>
        </p:txBody>
      </p:sp>
      <p:sp>
        <p:nvSpPr>
          <p:cNvPr id="3" name="Zástupný symbol obsahu 2"/>
          <p:cNvSpPr>
            <a:spLocks noGrp="1"/>
          </p:cNvSpPr>
          <p:nvPr>
            <p:ph sz="half" idx="1"/>
          </p:nvPr>
        </p:nvSpPr>
        <p:spPr/>
        <p:txBody>
          <a:bodyPr>
            <a:normAutofit/>
          </a:bodyPr>
          <a:lstStyle/>
          <a:p>
            <a:r>
              <a:rPr lang="sk-SK" sz="2800" b="1" dirty="0" smtClean="0"/>
              <a:t>Oddelenie</a:t>
            </a:r>
            <a:r>
              <a:rPr lang="sk-SK" sz="2800" dirty="0" smtClean="0"/>
              <a:t> pre Boha</a:t>
            </a:r>
          </a:p>
          <a:p>
            <a:r>
              <a:rPr lang="sk-SK" sz="2800" dirty="0" smtClean="0"/>
              <a:t>Život podľa Božej vôle</a:t>
            </a:r>
          </a:p>
          <a:p>
            <a:r>
              <a:rPr lang="sk-SK" sz="2800" dirty="0" smtClean="0"/>
              <a:t>Boží životný štýl </a:t>
            </a:r>
            <a:endParaRPr lang="sk-SK" sz="2800" dirty="0"/>
          </a:p>
        </p:txBody>
      </p:sp>
      <p:pic>
        <p:nvPicPr>
          <p:cNvPr id="6146" name="Picture 2" descr="http://sestrysvkriza.sk/wp-content/obrazky/duch-svaty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94350" y="2391138"/>
            <a:ext cx="4700588" cy="349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6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4800" dirty="0" smtClean="0"/>
              <a:t>Bezbožný život</a:t>
            </a:r>
            <a:endParaRPr lang="sk-SK" sz="4800" dirty="0"/>
          </a:p>
        </p:txBody>
      </p:sp>
      <p:sp>
        <p:nvSpPr>
          <p:cNvPr id="4" name="Zástupný symbol obsahu 3"/>
          <p:cNvSpPr>
            <a:spLocks noGrp="1"/>
          </p:cNvSpPr>
          <p:nvPr>
            <p:ph sz="half" idx="2"/>
          </p:nvPr>
        </p:nvSpPr>
        <p:spPr/>
        <p:txBody>
          <a:bodyPr>
            <a:normAutofit/>
          </a:bodyPr>
          <a:lstStyle/>
          <a:p>
            <a:r>
              <a:rPr lang="sk-SK" sz="2800" dirty="0" smtClean="0"/>
              <a:t>Je opakom posväteného života</a:t>
            </a:r>
          </a:p>
          <a:p>
            <a:r>
              <a:rPr lang="sk-SK" sz="2800" dirty="0" smtClean="0"/>
              <a:t>Vedie k závislosti</a:t>
            </a:r>
            <a:endParaRPr lang="sk-SK" sz="2800" dirty="0"/>
          </a:p>
        </p:txBody>
      </p:sp>
      <p:pic>
        <p:nvPicPr>
          <p:cNvPr id="7170" name="Picture 2" descr="http://4.bp.blogspot.com/-SGRQq7WbvVg/Ulagay8-7II/AAAAAAAADO4/9aJAk6tnj-c/s1600/holding-heart-lord-shows-his-love.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81038" y="2571406"/>
            <a:ext cx="4697412" cy="312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50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sz="4800" dirty="0" smtClean="0"/>
              <a:t>Závislosť</a:t>
            </a:r>
            <a:endParaRPr lang="sk-SK" sz="4800" dirty="0"/>
          </a:p>
        </p:txBody>
      </p:sp>
      <p:sp>
        <p:nvSpPr>
          <p:cNvPr id="3" name="Zástupný symbol obsahu 2"/>
          <p:cNvSpPr>
            <a:spLocks noGrp="1"/>
          </p:cNvSpPr>
          <p:nvPr>
            <p:ph sz="half" idx="1"/>
          </p:nvPr>
        </p:nvSpPr>
        <p:spPr/>
        <p:txBody>
          <a:bodyPr>
            <a:normAutofit fontScale="92500" lnSpcReduction="10000"/>
          </a:bodyPr>
          <a:lstStyle/>
          <a:p>
            <a:r>
              <a:rPr lang="sk-SK" sz="2800" dirty="0" smtClean="0"/>
              <a:t>Je duševný, prípadne aj telesný stav, ktorý je charakterizovaný prítomnosťou naliehavej túžby alebo potreby opakovane privádzať do svojho tela príslušnú návykovú látku.  Je to návyk na nekontrolované opakovanie bez ohľadu na jeho dôsledky. </a:t>
            </a:r>
            <a:endParaRPr lang="sk-SK" sz="2800" dirty="0"/>
          </a:p>
        </p:txBody>
      </p:sp>
      <p:pic>
        <p:nvPicPr>
          <p:cNvPr id="8194" name="Picture 2" descr="http://fotky.sme.sk/foto/33458/zavislost%3Ftype%3Dv%26x%3D650%26y%3D86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21400" y="2177359"/>
            <a:ext cx="3373636" cy="4468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196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ín">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TM04033917[[fn=Berlín]]</Template>
  <TotalTime>45</TotalTime>
  <Words>177</Words>
  <Application>Microsoft Office PowerPoint</Application>
  <PresentationFormat>Širokouhlá</PresentationFormat>
  <Paragraphs>50</Paragraphs>
  <Slides>13</Slides>
  <Notes>0</Notes>
  <HiddenSlides>0</HiddenSlides>
  <MMClips>0</MMClips>
  <ScaleCrop>false</ScaleCrop>
  <HeadingPairs>
    <vt:vector size="6" baseType="variant">
      <vt:variant>
        <vt:lpstr>Použité písma</vt:lpstr>
      </vt:variant>
      <vt:variant>
        <vt:i4>2</vt:i4>
      </vt:variant>
      <vt:variant>
        <vt:lpstr>Motív</vt:lpstr>
      </vt:variant>
      <vt:variant>
        <vt:i4>1</vt:i4>
      </vt:variant>
      <vt:variant>
        <vt:lpstr>Nadpisy snímok</vt:lpstr>
      </vt:variant>
      <vt:variant>
        <vt:i4>13</vt:i4>
      </vt:variant>
    </vt:vector>
  </HeadingPairs>
  <TitlesOfParts>
    <vt:vector size="16" baseType="lpstr">
      <vt:lpstr>Arial</vt:lpstr>
      <vt:lpstr>Trebuchet MS</vt:lpstr>
      <vt:lpstr>Berlín</vt:lpstr>
      <vt:lpstr>Posvätenie</vt:lpstr>
      <vt:lpstr>Konzumná spoločnosť</vt:lpstr>
      <vt:lpstr>Človek ovládaný konzumom</vt:lpstr>
      <vt:lpstr>Čo chceme? </vt:lpstr>
      <vt:lpstr>Vždy sa nájde niečo lepšie a novšie</vt:lpstr>
      <vt:lpstr>Posvätenie</vt:lpstr>
      <vt:lpstr>Posvätenie</vt:lpstr>
      <vt:lpstr>Bezbožný život</vt:lpstr>
      <vt:lpstr>Závislosť</vt:lpstr>
      <vt:lpstr>Drogy </vt:lpstr>
      <vt:lpstr>Návykové závislosti </vt:lpstr>
      <vt:lpstr>Závislosti nás oberajú o slobodu</vt:lpstr>
      <vt:lpstr>„Všetko je mi dovolené, ale nie všetko je mi prospešné. Všetko je mi dovolené, ale ja sa ničím nedám ovládnuť!“</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Posvätenie</dc:title>
  <dc:creator>Stanislav Grega</dc:creator>
  <cp:lastModifiedBy>Stanislav Grega</cp:lastModifiedBy>
  <cp:revision>14</cp:revision>
  <dcterms:created xsi:type="dcterms:W3CDTF">2015-04-23T07:51:41Z</dcterms:created>
  <dcterms:modified xsi:type="dcterms:W3CDTF">2015-04-23T08:36:56Z</dcterms:modified>
</cp:coreProperties>
</file>