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96" r:id="rId4"/>
    <p:sldId id="297" r:id="rId5"/>
    <p:sldId id="257" r:id="rId6"/>
    <p:sldId id="298" r:id="rId7"/>
    <p:sldId id="258" r:id="rId8"/>
    <p:sldId id="259" r:id="rId9"/>
    <p:sldId id="260" r:id="rId10"/>
    <p:sldId id="300" r:id="rId11"/>
    <p:sldId id="301" r:id="rId12"/>
    <p:sldId id="261" r:id="rId13"/>
    <p:sldId id="263" r:id="rId14"/>
    <p:sldId id="302" r:id="rId15"/>
    <p:sldId id="264" r:id="rId16"/>
    <p:sldId id="265" r:id="rId17"/>
    <p:sldId id="303" r:id="rId18"/>
    <p:sldId id="266" r:id="rId19"/>
    <p:sldId id="267" r:id="rId20"/>
    <p:sldId id="304" r:id="rId21"/>
    <p:sldId id="268" r:id="rId22"/>
    <p:sldId id="269" r:id="rId23"/>
    <p:sldId id="305" r:id="rId24"/>
    <p:sldId id="270" r:id="rId25"/>
    <p:sldId id="299" r:id="rId26"/>
    <p:sldId id="271" r:id="rId27"/>
    <p:sldId id="306"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307" r:id="rId41"/>
    <p:sldId id="308" r:id="rId42"/>
    <p:sldId id="284" r:id="rId43"/>
    <p:sldId id="285" r:id="rId44"/>
    <p:sldId id="286" r:id="rId45"/>
    <p:sldId id="287" r:id="rId46"/>
    <p:sldId id="288" r:id="rId47"/>
    <p:sldId id="289" r:id="rId48"/>
    <p:sldId id="290" r:id="rId49"/>
    <p:sldId id="291" r:id="rId50"/>
    <p:sldId id="292" r:id="rId51"/>
    <p:sldId id="294" r:id="rId52"/>
    <p:sldId id="295" r:id="rId53"/>
    <p:sldId id="293"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2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0106B4A3-4212-4E39-93DE-E053E8F69C28}" type="datetimeFigureOut">
              <a:rPr lang="en-US" smtClean="0"/>
              <a:pPr/>
              <a:t>4/4/2025</a:t>
            </a:fld>
            <a:endParaRPr lang="en-US"/>
          </a:p>
        </p:txBody>
      </p:sp>
      <p:sp>
        <p:nvSpPr>
          <p:cNvPr id="5" name="Zástupný symbol päty 4"/>
          <p:cNvSpPr>
            <a:spLocks noGrp="1"/>
          </p:cNvSpPr>
          <p:nvPr>
            <p:ph type="ftr" sz="quarter" idx="11"/>
          </p:nvPr>
        </p:nvSpPr>
        <p:spPr/>
        <p:txBody>
          <a:bodyPr/>
          <a:lstStyle/>
          <a:p>
            <a:endParaRPr kumimoji="0" lang="en-US"/>
          </a:p>
        </p:txBody>
      </p:sp>
      <p:sp>
        <p:nvSpPr>
          <p:cNvPr id="6" name="Zástupný symbol čísla snímky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106B4A3-4212-4E39-93DE-E053E8F69C28}" type="datetimeFigureOut">
              <a:rPr lang="en-US" smtClean="0"/>
              <a:pPr/>
              <a:t>4/4/2025</a:t>
            </a:fld>
            <a:endParaRPr lang="en-US"/>
          </a:p>
        </p:txBody>
      </p:sp>
      <p:sp>
        <p:nvSpPr>
          <p:cNvPr id="5" name="Zástupný symbol päty 4"/>
          <p:cNvSpPr>
            <a:spLocks noGrp="1"/>
          </p:cNvSpPr>
          <p:nvPr>
            <p:ph type="ftr" sz="quarter" idx="11"/>
          </p:nvPr>
        </p:nvSpPr>
        <p:spPr/>
        <p:txBody>
          <a:bodyPr/>
          <a:lstStyle/>
          <a:p>
            <a:endParaRPr kumimoji="0" lang="en-US"/>
          </a:p>
        </p:txBody>
      </p:sp>
      <p:sp>
        <p:nvSpPr>
          <p:cNvPr id="6" name="Zástupný symbol čísla snímky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106B4A3-4212-4E39-93DE-E053E8F69C28}" type="datetimeFigureOut">
              <a:rPr lang="en-US" smtClean="0"/>
              <a:pPr/>
              <a:t>4/4/2025</a:t>
            </a:fld>
            <a:endParaRPr lang="en-US"/>
          </a:p>
        </p:txBody>
      </p:sp>
      <p:sp>
        <p:nvSpPr>
          <p:cNvPr id="5" name="Zástupný symbol päty 4"/>
          <p:cNvSpPr>
            <a:spLocks noGrp="1"/>
          </p:cNvSpPr>
          <p:nvPr>
            <p:ph type="ftr" sz="quarter" idx="11"/>
          </p:nvPr>
        </p:nvSpPr>
        <p:spPr/>
        <p:txBody>
          <a:bodyPr/>
          <a:lstStyle/>
          <a:p>
            <a:endParaRPr kumimoji="0" lang="en-US"/>
          </a:p>
        </p:txBody>
      </p:sp>
      <p:sp>
        <p:nvSpPr>
          <p:cNvPr id="6" name="Zástupný symbol čísla snímky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106B4A3-4212-4E39-93DE-E053E8F69C28}" type="datetimeFigureOut">
              <a:rPr lang="en-US" smtClean="0"/>
              <a:pPr/>
              <a:t>4/4/2025</a:t>
            </a:fld>
            <a:endParaRPr lang="en-US"/>
          </a:p>
        </p:txBody>
      </p:sp>
      <p:sp>
        <p:nvSpPr>
          <p:cNvPr id="5" name="Zástupný symbol päty 4"/>
          <p:cNvSpPr>
            <a:spLocks noGrp="1"/>
          </p:cNvSpPr>
          <p:nvPr>
            <p:ph type="ftr" sz="quarter" idx="11"/>
          </p:nvPr>
        </p:nvSpPr>
        <p:spPr/>
        <p:txBody>
          <a:bodyPr/>
          <a:lstStyle/>
          <a:p>
            <a:endParaRPr kumimoji="0" lang="en-US"/>
          </a:p>
        </p:txBody>
      </p:sp>
      <p:sp>
        <p:nvSpPr>
          <p:cNvPr id="6" name="Zástupný symbol čísla snímky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0106B4A3-4212-4E39-93DE-E053E8F69C28}" type="datetimeFigureOut">
              <a:rPr lang="en-US" smtClean="0"/>
              <a:pPr/>
              <a:t>4/4/2025</a:t>
            </a:fld>
            <a:endParaRPr lang="en-US"/>
          </a:p>
        </p:txBody>
      </p:sp>
      <p:sp>
        <p:nvSpPr>
          <p:cNvPr id="5" name="Zástupný symbol päty 4"/>
          <p:cNvSpPr>
            <a:spLocks noGrp="1"/>
          </p:cNvSpPr>
          <p:nvPr>
            <p:ph type="ftr" sz="quarter" idx="11"/>
          </p:nvPr>
        </p:nvSpPr>
        <p:spPr/>
        <p:txBody>
          <a:bodyPr/>
          <a:lstStyle/>
          <a:p>
            <a:endParaRPr kumimoji="0" lang="en-US"/>
          </a:p>
        </p:txBody>
      </p:sp>
      <p:sp>
        <p:nvSpPr>
          <p:cNvPr id="6" name="Zástupný symbol čísla snímky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0106B4A3-4212-4E39-93DE-E053E8F69C28}" type="datetimeFigureOut">
              <a:rPr lang="en-US" smtClean="0"/>
              <a:pPr/>
              <a:t>4/4/2025</a:t>
            </a:fld>
            <a:endParaRPr lang="en-US"/>
          </a:p>
        </p:txBody>
      </p:sp>
      <p:sp>
        <p:nvSpPr>
          <p:cNvPr id="6" name="Zástupný symbol päty 5"/>
          <p:cNvSpPr>
            <a:spLocks noGrp="1"/>
          </p:cNvSpPr>
          <p:nvPr>
            <p:ph type="ftr" sz="quarter" idx="11"/>
          </p:nvPr>
        </p:nvSpPr>
        <p:spPr/>
        <p:txBody>
          <a:bodyPr/>
          <a:lstStyle/>
          <a:p>
            <a:endParaRPr kumimoji="0" lang="en-US"/>
          </a:p>
        </p:txBody>
      </p:sp>
      <p:sp>
        <p:nvSpPr>
          <p:cNvPr id="7" name="Zástupný symbol čísla snímky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0106B4A3-4212-4E39-93DE-E053E8F69C28}" type="datetimeFigureOut">
              <a:rPr lang="en-US" smtClean="0"/>
              <a:pPr/>
              <a:t>4/4/2025</a:t>
            </a:fld>
            <a:endParaRPr lang="en-US"/>
          </a:p>
        </p:txBody>
      </p:sp>
      <p:sp>
        <p:nvSpPr>
          <p:cNvPr id="8" name="Zástupný symbol päty 7"/>
          <p:cNvSpPr>
            <a:spLocks noGrp="1"/>
          </p:cNvSpPr>
          <p:nvPr>
            <p:ph type="ftr" sz="quarter" idx="11"/>
          </p:nvPr>
        </p:nvSpPr>
        <p:spPr/>
        <p:txBody>
          <a:bodyPr/>
          <a:lstStyle/>
          <a:p>
            <a:endParaRPr kumimoji="0" lang="en-US"/>
          </a:p>
        </p:txBody>
      </p:sp>
      <p:sp>
        <p:nvSpPr>
          <p:cNvPr id="9" name="Zástupný symbol čísla snímky 8"/>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0106B4A3-4212-4E39-93DE-E053E8F69C28}" type="datetimeFigureOut">
              <a:rPr lang="en-US" smtClean="0"/>
              <a:pPr/>
              <a:t>4/4/2025</a:t>
            </a:fld>
            <a:endParaRPr lang="en-US"/>
          </a:p>
        </p:txBody>
      </p:sp>
      <p:sp>
        <p:nvSpPr>
          <p:cNvPr id="4" name="Zástupný symbol päty 3"/>
          <p:cNvSpPr>
            <a:spLocks noGrp="1"/>
          </p:cNvSpPr>
          <p:nvPr>
            <p:ph type="ftr" sz="quarter" idx="11"/>
          </p:nvPr>
        </p:nvSpPr>
        <p:spPr/>
        <p:txBody>
          <a:bodyPr/>
          <a:lstStyle/>
          <a:p>
            <a:endParaRPr kumimoji="0" lang="en-US"/>
          </a:p>
        </p:txBody>
      </p:sp>
      <p:sp>
        <p:nvSpPr>
          <p:cNvPr id="5" name="Zástupný symbol čísla snímky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106B4A3-4212-4E39-93DE-E053E8F69C28}" type="datetimeFigureOut">
              <a:rPr lang="en-US" smtClean="0"/>
              <a:pPr/>
              <a:t>4/4/2025</a:t>
            </a:fld>
            <a:endParaRPr lang="en-US"/>
          </a:p>
        </p:txBody>
      </p:sp>
      <p:sp>
        <p:nvSpPr>
          <p:cNvPr id="3" name="Zástupný symbol päty 2"/>
          <p:cNvSpPr>
            <a:spLocks noGrp="1"/>
          </p:cNvSpPr>
          <p:nvPr>
            <p:ph type="ftr" sz="quarter" idx="11"/>
          </p:nvPr>
        </p:nvSpPr>
        <p:spPr/>
        <p:txBody>
          <a:bodyPr/>
          <a:lstStyle/>
          <a:p>
            <a:endParaRPr kumimoji="0" lang="en-US"/>
          </a:p>
        </p:txBody>
      </p:sp>
      <p:sp>
        <p:nvSpPr>
          <p:cNvPr id="4" name="Zástupný symbol čísla snímky 3"/>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0106B4A3-4212-4E39-93DE-E053E8F69C28}" type="datetimeFigureOut">
              <a:rPr lang="en-US" smtClean="0"/>
              <a:pPr/>
              <a:t>4/4/2025</a:t>
            </a:fld>
            <a:endParaRPr lang="en-US"/>
          </a:p>
        </p:txBody>
      </p:sp>
      <p:sp>
        <p:nvSpPr>
          <p:cNvPr id="6" name="Zástupný symbol päty 5"/>
          <p:cNvSpPr>
            <a:spLocks noGrp="1"/>
          </p:cNvSpPr>
          <p:nvPr>
            <p:ph type="ftr" sz="quarter" idx="11"/>
          </p:nvPr>
        </p:nvSpPr>
        <p:spPr/>
        <p:txBody>
          <a:bodyPr/>
          <a:lstStyle/>
          <a:p>
            <a:endParaRPr kumimoji="0" lang="en-US"/>
          </a:p>
        </p:txBody>
      </p:sp>
      <p:sp>
        <p:nvSpPr>
          <p:cNvPr id="7" name="Zástupný symbol čísla snímky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0106B4A3-4212-4E39-93DE-E053E8F69C28}" type="datetimeFigureOut">
              <a:rPr lang="en-US" smtClean="0"/>
              <a:pPr/>
              <a:t>4/4/2025</a:t>
            </a:fld>
            <a:endParaRPr lang="en-US"/>
          </a:p>
        </p:txBody>
      </p:sp>
      <p:sp>
        <p:nvSpPr>
          <p:cNvPr id="6" name="Zástupný symbol päty 5"/>
          <p:cNvSpPr>
            <a:spLocks noGrp="1"/>
          </p:cNvSpPr>
          <p:nvPr>
            <p:ph type="ftr" sz="quarter" idx="11"/>
          </p:nvPr>
        </p:nvSpPr>
        <p:spPr/>
        <p:txBody>
          <a:bodyPr/>
          <a:lstStyle/>
          <a:p>
            <a:endParaRPr kumimoji="0" lang="en-US"/>
          </a:p>
        </p:txBody>
      </p:sp>
      <p:sp>
        <p:nvSpPr>
          <p:cNvPr id="7" name="Zástupný symbol čísla snímky 6"/>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pPr/>
              <a:t>4/4/2025</a:t>
            </a:fld>
            <a:endParaRPr lang="en-US"/>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500042"/>
            <a:ext cx="7772400" cy="1470025"/>
          </a:xfrm>
        </p:spPr>
        <p:txBody>
          <a:bodyPr>
            <a:noAutofit/>
          </a:bodyPr>
          <a:lstStyle/>
          <a:p>
            <a:r>
              <a:rPr lang="sk-SK" sz="7200" b="1" dirty="0" smtClean="0"/>
              <a:t/>
            </a:r>
            <a:br>
              <a:rPr lang="sk-SK" sz="7200" b="1" dirty="0" smtClean="0"/>
            </a:br>
            <a:r>
              <a:rPr lang="sk-SK" sz="7200" b="1" dirty="0" smtClean="0"/>
              <a:t/>
            </a:r>
            <a:br>
              <a:rPr lang="sk-SK" sz="7200" b="1" dirty="0" smtClean="0"/>
            </a:br>
            <a:r>
              <a:rPr lang="sk-SK" sz="7200" b="1" dirty="0" smtClean="0"/>
              <a:t/>
            </a:r>
            <a:br>
              <a:rPr lang="sk-SK" sz="7200" b="1" dirty="0" smtClean="0"/>
            </a:br>
            <a:r>
              <a:rPr lang="sk-SK" sz="7200" b="1" dirty="0" smtClean="0">
                <a:solidFill>
                  <a:srgbClr val="7030A0"/>
                </a:solidFill>
              </a:rPr>
              <a:t>SMRTNÁ NEDEĽA</a:t>
            </a:r>
            <a:br>
              <a:rPr lang="sk-SK" sz="7200" b="1" dirty="0" smtClean="0">
                <a:solidFill>
                  <a:srgbClr val="7030A0"/>
                </a:solidFill>
              </a:rPr>
            </a:br>
            <a:r>
              <a:rPr lang="sk-SK" sz="7200" b="1" dirty="0" smtClean="0">
                <a:solidFill>
                  <a:srgbClr val="7030A0"/>
                </a:solidFill>
              </a:rPr>
              <a:t>PAŠIE </a:t>
            </a:r>
            <a:br>
              <a:rPr lang="sk-SK" sz="7200" b="1" dirty="0" smtClean="0">
                <a:solidFill>
                  <a:srgbClr val="7030A0"/>
                </a:solidFill>
              </a:rPr>
            </a:br>
            <a:endParaRPr lang="sk-SK" sz="7200" b="1"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58372" name="Picture 4" descr="Now the serpent (Satan) was more crafty than any living creature. He said to the woman, ‘Did God really say, “You must not eat from any tree in the garden”?’ – Slide 2"/>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59394" name="Picture 2" descr="The woman saw that the fruit of the tree looked good for eating. She also desired to know about good and evil and gain wisdom so she took some of the forbidden fruit and ate it. She gave some to Adam, who was with her, and he ate it too. – Slide 5"/>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501122"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105; </a:t>
            </a:r>
            <a:r>
              <a:rPr lang="sk-SK" dirty="0" smtClean="0"/>
              <a:t>2 </a:t>
            </a:r>
            <a:r>
              <a:rPr lang="sk-SK" sz="3100" dirty="0" smtClean="0"/>
              <a:t>Mel</a:t>
            </a:r>
            <a:r>
              <a:rPr lang="sk-SK" sz="3100" dirty="0"/>
              <a:t>: Pane, tisíckrát vítam Ťa</a:t>
            </a:r>
            <a:r>
              <a:rPr lang="sk-SK" dirty="0"/>
              <a:t/>
            </a:r>
            <a:br>
              <a:rPr lang="sk-SK" dirty="0"/>
            </a:br>
            <a:r>
              <a:rPr lang="sk-SK" sz="4900" b="1" dirty="0" smtClean="0">
                <a:solidFill>
                  <a:srgbClr val="7030A0"/>
                </a:solidFill>
              </a:rPr>
              <a:t> </a:t>
            </a:r>
            <a:r>
              <a:rPr lang="sk-SK" sz="5300" b="1" dirty="0">
                <a:solidFill>
                  <a:srgbClr val="7030A0"/>
                </a:solidFill>
              </a:rPr>
              <a:t>Uzdrav moju dušu, </a:t>
            </a:r>
            <a:r>
              <a:rPr lang="sk-SK" sz="5300" b="1" dirty="0" smtClean="0">
                <a:solidFill>
                  <a:srgbClr val="7030A0"/>
                </a:solidFill>
              </a:rPr>
              <a:t>Pane</a:t>
            </a:r>
            <a:r>
              <a:rPr lang="sk-SK" sz="5300" b="1" dirty="0">
                <a:solidFill>
                  <a:srgbClr val="7030A0"/>
                </a:solidFill>
              </a:rPr>
              <a:t>,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hriechom </a:t>
            </a:r>
            <a:r>
              <a:rPr lang="sk-SK" sz="5300" b="1" dirty="0">
                <a:solidFill>
                  <a:srgbClr val="7030A0"/>
                </a:solidFill>
              </a:rPr>
              <a:t>ťažko ranenú,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očakávam </a:t>
            </a:r>
            <a:r>
              <a:rPr lang="sk-SK" sz="5300" b="1" dirty="0">
                <a:solidFill>
                  <a:srgbClr val="7030A0"/>
                </a:solidFill>
              </a:rPr>
              <a:t>zľutovanie,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uľav </a:t>
            </a:r>
            <a:r>
              <a:rPr lang="sk-SK" sz="5300" b="1" dirty="0">
                <a:solidFill>
                  <a:srgbClr val="7030A0"/>
                </a:solidFill>
              </a:rPr>
              <a:t>srdcu biednemu;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že </a:t>
            </a:r>
            <a:r>
              <a:rPr lang="sk-SK" sz="5300" b="1" dirty="0">
                <a:solidFill>
                  <a:srgbClr val="7030A0"/>
                </a:solidFill>
              </a:rPr>
              <a:t>som zhrešil, uznávam,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viny </a:t>
            </a:r>
            <a:r>
              <a:rPr lang="sk-SK" sz="5300" b="1" dirty="0">
                <a:solidFill>
                  <a:srgbClr val="7030A0"/>
                </a:solidFill>
              </a:rPr>
              <a:t>svoje vyznávam,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verím</a:t>
            </a:r>
            <a:r>
              <a:rPr lang="sk-SK" sz="5300" b="1" dirty="0">
                <a:solidFill>
                  <a:srgbClr val="7030A0"/>
                </a:solidFill>
              </a:rPr>
              <a:t>, Lekár môj láskavý,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Tvoja </a:t>
            </a:r>
            <a:r>
              <a:rPr lang="sk-SK" sz="5300" b="1" dirty="0">
                <a:solidFill>
                  <a:srgbClr val="7030A0"/>
                </a:solidFill>
              </a:rPr>
              <a:t>milosť ma uzdraví.</a:t>
            </a:r>
            <a:r>
              <a:rPr lang="sk-SK" sz="5300" dirty="0"/>
              <a:t/>
            </a:r>
            <a:br>
              <a:rPr lang="sk-SK" sz="5300" dirty="0"/>
            </a:br>
            <a:endParaRPr lang="sk-SK" sz="5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357174"/>
            <a:ext cx="8929718" cy="1143000"/>
          </a:xfrm>
        </p:spPr>
        <p:txBody>
          <a:bodyPr>
            <a:normAutofit fontScale="90000"/>
          </a:bodyPr>
          <a:lstStyle/>
          <a:p>
            <a:r>
              <a:rPr lang="sk-SK" sz="4000" dirty="0"/>
              <a:t>Hriechom stráca človek spoločenstvo </a:t>
            </a:r>
            <a:r>
              <a:rPr lang="sk-SK" sz="4000" dirty="0" smtClean="0"/>
              <a:t>                s Bohom   Text</a:t>
            </a:r>
            <a:r>
              <a:rPr lang="sk-SK" sz="4000" dirty="0"/>
              <a:t>: 1M 3,17nn</a:t>
            </a:r>
            <a:r>
              <a:rPr lang="sk-SK" dirty="0"/>
              <a:t/>
            </a:r>
            <a:br>
              <a:rPr lang="sk-SK" dirty="0"/>
            </a:br>
            <a:endParaRPr lang="sk-SK" dirty="0"/>
          </a:p>
        </p:txBody>
      </p:sp>
      <p:pic>
        <p:nvPicPr>
          <p:cNvPr id="34818" name="Picture 2" descr="Adam answered, ‘I heard you in the garden, and I was so afraid because I was naked, that I hid.’ God replied, ‘Who told you that you were naked? Have you eaten from the tree that I commanded you not to eat from?’ Adam answered, ‘The woman you put here with me gave me some fruit from the tree, and I ate it.’ – Slide 8"/>
          <p:cNvPicPr>
            <a:picLocks noChangeAspect="1" noChangeArrowheads="1"/>
          </p:cNvPicPr>
          <p:nvPr/>
        </p:nvPicPr>
        <p:blipFill>
          <a:blip r:embed="rId2"/>
          <a:srcRect/>
          <a:stretch>
            <a:fillRect/>
          </a:stretch>
        </p:blipFill>
        <p:spPr bwMode="auto">
          <a:xfrm>
            <a:off x="785786" y="1214422"/>
            <a:ext cx="7524769" cy="56435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0418" name="Picture 2" descr="Then the Adam named his wife Eve, because she would be the mother of all who live.  And the Lord God made clothing from animal skins for Adam and his wife. God said, ‘Humans have become like us, knowing both good and evil. What if they reach out, take fruit from the Tree of Life, and eat it? Then they will live forever!’ So God banished them from the Garden of Eden, and He sent Adam out to cultivate the ground. Mighty cherubim angels were posted to stop Adam and Eve returning to the Garden of Eden. And He placed a flaming sword that flashed back and forth to guard the way to the tree of life. – Slide 12"/>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2867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333; </a:t>
            </a:r>
            <a:r>
              <a:rPr lang="sk-SK" dirty="0" smtClean="0"/>
              <a:t>3</a:t>
            </a:r>
            <a:r>
              <a:rPr lang="sk-SK" sz="2200" dirty="0" smtClean="0"/>
              <a:t> Mel. Srdce </a:t>
            </a:r>
            <a:r>
              <a:rPr lang="sk-SK" sz="2200" dirty="0"/>
              <a:t>čisté stvor mi, Pane</a:t>
            </a:r>
            <a:r>
              <a:rPr lang="sk-SK" dirty="0"/>
              <a:t/>
            </a:r>
            <a:br>
              <a:rPr lang="sk-SK" dirty="0"/>
            </a:br>
            <a:r>
              <a:rPr lang="sk-SK" dirty="0" smtClean="0"/>
              <a:t>  </a:t>
            </a:r>
            <a:r>
              <a:rPr lang="sk-SK" sz="5300" b="1" dirty="0">
                <a:solidFill>
                  <a:srgbClr val="7030A0"/>
                </a:solidFill>
              </a:rPr>
              <a:t>Nezavrhuj ma od seba, </a:t>
            </a:r>
            <a:r>
              <a:rPr lang="sk-SK" sz="5300" b="1" dirty="0" smtClean="0">
                <a:solidFill>
                  <a:srgbClr val="7030A0"/>
                </a:solidFill>
              </a:rPr>
              <a:t>hoc </a:t>
            </a:r>
            <a:r>
              <a:rPr lang="sk-SK" sz="5300" b="1" dirty="0">
                <a:solidFill>
                  <a:srgbClr val="7030A0"/>
                </a:solidFill>
              </a:rPr>
              <a:t>by som to zaslúžil, </a:t>
            </a:r>
            <a:r>
              <a:rPr lang="sk-SK" sz="5300" b="1" dirty="0" smtClean="0">
                <a:solidFill>
                  <a:srgbClr val="7030A0"/>
                </a:solidFill>
              </a:rPr>
              <a:t>/ najmilší </a:t>
            </a:r>
            <a:r>
              <a:rPr lang="sk-SK" sz="5300" b="1" dirty="0">
                <a:solidFill>
                  <a:srgbClr val="7030A0"/>
                </a:solidFill>
              </a:rPr>
              <a:t>môj Otče z neba, </a:t>
            </a:r>
            <a:r>
              <a:rPr lang="sk-SK" sz="5300" b="1" dirty="0" smtClean="0">
                <a:solidFill>
                  <a:srgbClr val="7030A0"/>
                </a:solidFill>
              </a:rPr>
              <a:t>veď </a:t>
            </a:r>
            <a:r>
              <a:rPr lang="sk-SK" sz="5300" b="1" dirty="0">
                <a:solidFill>
                  <a:srgbClr val="7030A0"/>
                </a:solidFill>
              </a:rPr>
              <a:t>ma Ježiš vykúpil, </a:t>
            </a:r>
            <a:r>
              <a:rPr lang="sk-SK" sz="5300" b="1" dirty="0" smtClean="0">
                <a:solidFill>
                  <a:srgbClr val="7030A0"/>
                </a:solidFill>
              </a:rPr>
              <a:t>/ i </a:t>
            </a:r>
            <a:r>
              <a:rPr lang="sk-SK" sz="5300" b="1" dirty="0">
                <a:solidFill>
                  <a:srgbClr val="7030A0"/>
                </a:solidFill>
              </a:rPr>
              <a:t>za mňa sa obetoval, milosť svoju mi daroval, človeku stratenému.                                                                                                                               </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Potopa upozorňuje na </a:t>
            </a:r>
            <a:r>
              <a:rPr lang="sk-SK" dirty="0" smtClean="0"/>
              <a:t>Boží hnev  </a:t>
            </a:r>
            <a:r>
              <a:rPr lang="sk-SK" sz="2200" dirty="0" smtClean="0"/>
              <a:t>Text</a:t>
            </a:r>
            <a:r>
              <a:rPr lang="sk-SK" sz="2200" dirty="0"/>
              <a:t>: 1M 6,11 </a:t>
            </a:r>
            <a:r>
              <a:rPr lang="sk-SK" sz="2200" dirty="0" err="1"/>
              <a:t>nn</a:t>
            </a:r>
            <a:endParaRPr lang="sk-SK" sz="2200" dirty="0"/>
          </a:p>
        </p:txBody>
      </p:sp>
      <p:pic>
        <p:nvPicPr>
          <p:cNvPr id="32770" name="Picture 2" descr="As the waters rose, the ark began to float. – Slide 11"/>
          <p:cNvPicPr>
            <a:picLocks noChangeAspect="1" noChangeArrowheads="1"/>
          </p:cNvPicPr>
          <p:nvPr/>
        </p:nvPicPr>
        <p:blipFill>
          <a:blip r:embed="rId2"/>
          <a:srcRect/>
          <a:stretch>
            <a:fillRect/>
          </a:stretch>
        </p:blipFill>
        <p:spPr bwMode="auto">
          <a:xfrm>
            <a:off x="714348" y="1357298"/>
            <a:ext cx="7334267" cy="550070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1442" name="Picture 2" descr="Noah removed the roof of the ark and saw the land was drying out. Two months later the land was dry enough for Noah, his family and the animals to leave the ark. – Slide 21"/>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285728"/>
            <a:ext cx="8229600" cy="571504"/>
          </a:xfrm>
        </p:spPr>
        <p:txBody>
          <a:bodyPr>
            <a:normAutofit fontScale="90000"/>
          </a:bodyPr>
          <a:lstStyle/>
          <a:p>
            <a:r>
              <a:rPr lang="sk-SK" dirty="0"/>
              <a:t>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97; </a:t>
            </a:r>
            <a:r>
              <a:rPr lang="sk-SK" dirty="0" smtClean="0"/>
              <a:t>2  </a:t>
            </a:r>
            <a:r>
              <a:rPr lang="sk-SK" sz="1800" dirty="0" smtClean="0"/>
              <a:t>Mel</a:t>
            </a:r>
            <a:r>
              <a:rPr lang="sk-SK" sz="1800" dirty="0"/>
              <a:t>: Láska svätá, počuj ma</a:t>
            </a:r>
            <a:r>
              <a:rPr lang="sk-SK" dirty="0"/>
              <a:t/>
            </a:r>
            <a:br>
              <a:rPr lang="sk-SK" dirty="0"/>
            </a:br>
            <a:r>
              <a:rPr lang="sk-SK" dirty="0"/>
              <a:t> </a:t>
            </a:r>
            <a:r>
              <a:rPr lang="sk-SK" b="1" dirty="0" smtClean="0">
                <a:solidFill>
                  <a:srgbClr val="7030A0"/>
                </a:solidFill>
              </a:rPr>
              <a:t>  </a:t>
            </a:r>
            <a:r>
              <a:rPr lang="sk-SK" sz="4900" b="1" dirty="0">
                <a:solidFill>
                  <a:srgbClr val="7030A0"/>
                </a:solidFill>
              </a:rPr>
              <a:t>Spasiteľ môj, zachráň ma, človeka hriešneho, len v Tebe každý deň mám Záchrancu živého; chcem Ťa verne nasledovať, </a:t>
            </a:r>
            <a:r>
              <a:rPr lang="sk-SK" sz="4900" b="1" dirty="0" smtClean="0">
                <a:solidFill>
                  <a:srgbClr val="7030A0"/>
                </a:solidFill>
              </a:rPr>
              <a:t>            s </a:t>
            </a:r>
            <a:r>
              <a:rPr lang="sk-SK" sz="4900" b="1" dirty="0">
                <a:solidFill>
                  <a:srgbClr val="7030A0"/>
                </a:solidFill>
              </a:rPr>
              <a:t>Tebou aj v kríži </a:t>
            </a:r>
            <a:r>
              <a:rPr lang="sk-SK" sz="4900" b="1" dirty="0" smtClean="0">
                <a:solidFill>
                  <a:srgbClr val="7030A0"/>
                </a:solidFill>
              </a:rPr>
              <a:t>vytrvať. Takto </a:t>
            </a:r>
            <a:r>
              <a:rPr lang="sk-SK" sz="4900" b="1" dirty="0">
                <a:solidFill>
                  <a:srgbClr val="7030A0"/>
                </a:solidFill>
              </a:rPr>
              <a:t>Ťa, takto Ťa, takto Ťa oslavovať, vždy milovať. Ach, príď, môj </a:t>
            </a:r>
            <a:r>
              <a:rPr lang="sk-SK" sz="4900" b="1" dirty="0" err="1">
                <a:solidFill>
                  <a:srgbClr val="7030A0"/>
                </a:solidFill>
              </a:rPr>
              <a:t>Ježiši</a:t>
            </a:r>
            <a:r>
              <a:rPr lang="sk-SK" sz="4900" b="1" dirty="0">
                <a:solidFill>
                  <a:srgbClr val="7030A0"/>
                </a:solidFill>
              </a:rPr>
              <a:t>, pozdvihni ma, zo všetkých ťažkostí a obživ ma zomdleného!</a:t>
            </a:r>
            <a:r>
              <a:rPr lang="sk-SK" dirty="0"/>
              <a:t/>
            </a:r>
            <a:br>
              <a:rPr lang="sk-SK" dirty="0"/>
            </a:br>
            <a:endParaRPr lang="sk-S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Boh si </a:t>
            </a:r>
            <a:r>
              <a:rPr lang="sk-SK" dirty="0" smtClean="0"/>
              <a:t>vyhliadne baránka</a:t>
            </a:r>
            <a:r>
              <a:rPr lang="sk-SK" dirty="0"/>
              <a:t/>
            </a:r>
            <a:br>
              <a:rPr lang="sk-SK" dirty="0"/>
            </a:br>
            <a:r>
              <a:rPr lang="sk-SK" sz="2200" dirty="0"/>
              <a:t>Text: 1 M 22,1-2.6-8.13</a:t>
            </a:r>
            <a:r>
              <a:rPr lang="sk-SK" dirty="0"/>
              <a:t/>
            </a:r>
            <a:br>
              <a:rPr lang="sk-SK" dirty="0"/>
            </a:br>
            <a:endParaRPr lang="sk-SK" dirty="0"/>
          </a:p>
        </p:txBody>
      </p:sp>
      <p:pic>
        <p:nvPicPr>
          <p:cNvPr id="30722" name="Picture 2" descr="Abraham took the wood for the burnt offering and placed it on Isaac to carry while he carried the fire and the knife. – Slide 9"/>
          <p:cNvPicPr>
            <a:picLocks noChangeAspect="1" noChangeArrowheads="1"/>
          </p:cNvPicPr>
          <p:nvPr/>
        </p:nvPicPr>
        <p:blipFill>
          <a:blip r:embed="rId2"/>
          <a:srcRect/>
          <a:stretch>
            <a:fillRect/>
          </a:stretch>
        </p:blipFill>
        <p:spPr bwMode="auto">
          <a:xfrm>
            <a:off x="357158" y="1071546"/>
            <a:ext cx="7858180" cy="58936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PREDSPEV</a:t>
            </a:r>
            <a:endParaRPr lang="sk-SK" b="1" dirty="0"/>
          </a:p>
        </p:txBody>
      </p:sp>
      <p:sp>
        <p:nvSpPr>
          <p:cNvPr id="3" name="Zástupný symbol obsahu 2"/>
          <p:cNvSpPr>
            <a:spLocks noGrp="1"/>
          </p:cNvSpPr>
          <p:nvPr>
            <p:ph idx="1"/>
          </p:nvPr>
        </p:nvSpPr>
        <p:spPr>
          <a:xfrm>
            <a:off x="0" y="1214422"/>
            <a:ext cx="9144000" cy="4525963"/>
          </a:xfrm>
        </p:spPr>
        <p:txBody>
          <a:bodyPr>
            <a:normAutofit fontScale="55000" lnSpcReduction="20000"/>
          </a:bodyPr>
          <a:lstStyle/>
          <a:p>
            <a:pPr>
              <a:buNone/>
            </a:pPr>
            <a:r>
              <a:rPr lang="sk-SK" sz="10100" dirty="0"/>
              <a:t> </a:t>
            </a:r>
            <a:r>
              <a:rPr lang="sk-SK" sz="10100" dirty="0" smtClean="0"/>
              <a:t> Kňaz: </a:t>
            </a:r>
            <a:r>
              <a:rPr lang="sk-SK" sz="8000" dirty="0" smtClean="0"/>
              <a:t>1</a:t>
            </a:r>
            <a:r>
              <a:rPr lang="sk-SK" sz="8000" dirty="0"/>
              <a:t>. Otče nebeský, </a:t>
            </a:r>
            <a:r>
              <a:rPr lang="sk-SK" sz="8000" dirty="0" err="1"/>
              <a:t>Stvoriteľu</a:t>
            </a:r>
            <a:r>
              <a:rPr lang="sk-SK" sz="8000" dirty="0"/>
              <a:t> </a:t>
            </a:r>
            <a:r>
              <a:rPr lang="sk-SK" sz="8000" dirty="0" smtClean="0"/>
              <a:t> </a:t>
            </a:r>
          </a:p>
          <a:p>
            <a:pPr>
              <a:buNone/>
            </a:pPr>
            <a:r>
              <a:rPr lang="sk-SK" sz="8000" dirty="0" smtClean="0"/>
              <a:t>                  sveta</a:t>
            </a:r>
            <a:r>
              <a:rPr lang="sk-SK" sz="8000" dirty="0"/>
              <a:t>, </a:t>
            </a:r>
            <a:r>
              <a:rPr lang="sk-SK" sz="8000" dirty="0" err="1" smtClean="0"/>
              <a:t>Bože,Kyrie</a:t>
            </a:r>
            <a:r>
              <a:rPr lang="sk-SK" sz="8000" dirty="0" smtClean="0"/>
              <a:t> </a:t>
            </a:r>
            <a:r>
              <a:rPr lang="sk-SK" sz="8000" dirty="0" err="1" smtClean="0"/>
              <a:t>eleison</a:t>
            </a:r>
            <a:r>
              <a:rPr lang="sk-SK" sz="8000" dirty="0" smtClean="0"/>
              <a:t>!</a:t>
            </a:r>
            <a:endParaRPr lang="sk-SK" sz="8000" dirty="0"/>
          </a:p>
          <a:p>
            <a:pPr>
              <a:buNone/>
            </a:pPr>
            <a:r>
              <a:rPr lang="sk-SK" sz="13500" dirty="0" smtClean="0"/>
              <a:t>  Zbor: Bože, zmiluj sa </a:t>
            </a:r>
          </a:p>
          <a:p>
            <a:pPr>
              <a:buNone/>
            </a:pPr>
            <a:r>
              <a:rPr lang="sk-SK" sz="13500" dirty="0" smtClean="0"/>
              <a:t>            nad nami!</a:t>
            </a:r>
            <a:endParaRPr lang="sk-SK" sz="13500" dirty="0"/>
          </a:p>
          <a:p>
            <a:endParaRPr lang="sk-SK" sz="13500" dirty="0" smtClean="0"/>
          </a:p>
          <a:p>
            <a:pPr>
              <a:buNone/>
            </a:pPr>
            <a:endParaRPr lang="sk-SK" sz="13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2466" name="Picture 2" descr="Abraham looked up and saw a ram caught in a thicket by its horns. He took the ram and offered it as a burnt offering instead of Isaac. He then named the place, ‘The Lord will provide.’ – Slide 13"/>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110; 1</a:t>
            </a:r>
            <a:br>
              <a:rPr lang="sk-SK" dirty="0"/>
            </a:br>
            <a:r>
              <a:rPr lang="sk-SK" dirty="0"/>
              <a:t> </a:t>
            </a:r>
            <a:r>
              <a:rPr lang="sk-SK" dirty="0" smtClean="0"/>
              <a:t>  </a:t>
            </a:r>
            <a:r>
              <a:rPr lang="sk-SK" sz="5300" b="1" dirty="0">
                <a:solidFill>
                  <a:srgbClr val="7030A0"/>
                </a:solidFill>
              </a:rPr>
              <a:t>Pred Tebou sa skláňame, Baránok Boží nevinný, a chválu Ti vzdávame, ó Spasiteľ náš jediný; Ty si mocne zvíťazil, smrť si navždy porazil; Buď Ti večná </a:t>
            </a:r>
            <a:r>
              <a:rPr lang="sk-SK" sz="5300" b="1" dirty="0" smtClean="0">
                <a:solidFill>
                  <a:srgbClr val="7030A0"/>
                </a:solidFill>
              </a:rPr>
              <a:t>chvála, ó, </a:t>
            </a:r>
            <a:r>
              <a:rPr lang="sk-SK" sz="5300" b="1" dirty="0">
                <a:solidFill>
                  <a:srgbClr val="7030A0"/>
                </a:solidFill>
              </a:rPr>
              <a:t>Pane </a:t>
            </a:r>
            <a:r>
              <a:rPr lang="sk-SK" sz="5300" b="1" dirty="0" err="1">
                <a:solidFill>
                  <a:srgbClr val="7030A0"/>
                </a:solidFill>
              </a:rPr>
              <a:t>Ježiši</a:t>
            </a:r>
            <a:r>
              <a:rPr lang="sk-SK" sz="5300" b="1" dirty="0">
                <a:solidFill>
                  <a:srgbClr val="7030A0"/>
                </a:solidFill>
              </a:rPr>
              <a:t>!</a:t>
            </a:r>
            <a:r>
              <a:rPr lang="sk-SK" sz="4900" b="1" dirty="0">
                <a:solidFill>
                  <a:srgbClr val="7030A0"/>
                </a:solidFill>
              </a:rPr>
              <a:t/>
            </a:r>
            <a:br>
              <a:rPr lang="sk-SK" sz="4900" b="1" dirty="0">
                <a:solidFill>
                  <a:srgbClr val="7030A0"/>
                </a:solidFill>
              </a:rPr>
            </a:br>
            <a:endParaRPr lang="sk-SK" sz="4900" b="1"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od’s people obeyed and each family sacrificed a lamb. God then told them to put some of the blood of the slain lamb into a basin. Then, using a bunch of hyssop dipped in the blood, they should smear the top and sides of the door frame of the house where they were going to eat the meat. – Slide 14"/>
          <p:cNvPicPr>
            <a:picLocks noChangeAspect="1" noChangeArrowheads="1"/>
          </p:cNvPicPr>
          <p:nvPr/>
        </p:nvPicPr>
        <p:blipFill>
          <a:blip r:embed="rId2"/>
          <a:srcRect/>
          <a:stretch>
            <a:fillRect/>
          </a:stretch>
        </p:blipFill>
        <p:spPr bwMode="auto">
          <a:xfrm>
            <a:off x="571472" y="428604"/>
            <a:ext cx="8215338" cy="6161505"/>
          </a:xfrm>
          <a:prstGeom prst="rect">
            <a:avLst/>
          </a:prstGeom>
          <a:noFill/>
        </p:spPr>
      </p:pic>
      <p:sp>
        <p:nvSpPr>
          <p:cNvPr id="2" name="Nadpis 1"/>
          <p:cNvSpPr>
            <a:spLocks noGrp="1"/>
          </p:cNvSpPr>
          <p:nvPr>
            <p:ph type="title"/>
          </p:nvPr>
        </p:nvSpPr>
        <p:spPr/>
        <p:txBody>
          <a:bodyPr>
            <a:normAutofit fontScale="90000"/>
          </a:bodyPr>
          <a:lstStyle/>
          <a:p>
            <a:r>
              <a:rPr lang="sk-SK" dirty="0"/>
              <a:t>Krv </a:t>
            </a:r>
            <a:r>
              <a:rPr lang="sk-SK" dirty="0" smtClean="0"/>
              <a:t>baránka </a:t>
            </a:r>
            <a:r>
              <a:rPr lang="sk-SK" dirty="0"/>
              <a:t>zachraňuje</a:t>
            </a:r>
            <a:br>
              <a:rPr lang="sk-SK" dirty="0"/>
            </a:br>
            <a:r>
              <a:rPr lang="sk-SK" sz="2200" dirty="0"/>
              <a:t>Text: 2M 12,1-13</a:t>
            </a:r>
            <a:r>
              <a:rPr lang="sk-SK" dirty="0"/>
              <a:t/>
            </a:r>
            <a:br>
              <a:rPr lang="sk-SK" dirty="0"/>
            </a:br>
            <a:endParaRPr lang="sk-SK"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3490" name="Picture 2" descr="God explained that that night He was going to pass through the land to bring judgement. But if He saw blood on the doorposts of a house He would pass over and those inside would be spared. So the Hebrews did as God instructed. – Slide 15"/>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214290"/>
            <a:ext cx="8229600" cy="5643602"/>
          </a:xfrm>
        </p:spPr>
        <p:txBody>
          <a:bodyPr>
            <a:normAutofit/>
          </a:bodyPr>
          <a:lstStyle/>
          <a:p>
            <a:r>
              <a:rPr lang="sk-SK" dirty="0" smtClean="0"/>
              <a:t>Pieseň</a:t>
            </a:r>
            <a:r>
              <a:rPr lang="sk-SK" dirty="0"/>
              <a:t>: ES 104; </a:t>
            </a:r>
            <a:r>
              <a:rPr lang="sk-SK" dirty="0" smtClean="0"/>
              <a:t>1,2</a:t>
            </a:r>
            <a:br>
              <a:rPr lang="sk-SK" dirty="0" smtClean="0"/>
            </a:br>
            <a:r>
              <a:rPr lang="sk-SK" sz="5300" b="1" dirty="0" smtClean="0">
                <a:solidFill>
                  <a:srgbClr val="7030A0"/>
                </a:solidFill>
              </a:rPr>
              <a:t>1. Ó, </a:t>
            </a:r>
            <a:r>
              <a:rPr lang="sk-SK" sz="5300" b="1" dirty="0">
                <a:solidFill>
                  <a:srgbClr val="7030A0"/>
                </a:solidFill>
              </a:rPr>
              <a:t>krv drahá, sláva naša, ktorú vylial Pán Ježiš,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keď </a:t>
            </a:r>
            <a:r>
              <a:rPr lang="sk-SK" sz="5300" b="1" dirty="0">
                <a:solidFill>
                  <a:srgbClr val="7030A0"/>
                </a:solidFill>
              </a:rPr>
              <a:t>za viny hriešnikov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pribili </a:t>
            </a:r>
            <a:r>
              <a:rPr lang="sk-SK" sz="5300" b="1" dirty="0">
                <a:solidFill>
                  <a:srgbClr val="7030A0"/>
                </a:solidFill>
              </a:rPr>
              <a:t>Ho na kríž.</a:t>
            </a:r>
            <a:br>
              <a:rPr lang="sk-SK" sz="5300" b="1" dirty="0">
                <a:solidFill>
                  <a:srgbClr val="7030A0"/>
                </a:solidFill>
              </a:rPr>
            </a:br>
            <a:r>
              <a:rPr lang="sk-SK" sz="5300" b="1" dirty="0">
                <a:solidFill>
                  <a:srgbClr val="7030A0"/>
                </a:solidFill>
              </a:rPr>
              <a:t> </a:t>
            </a:r>
            <a:br>
              <a:rPr lang="sk-SK" sz="5300" b="1" dirty="0">
                <a:solidFill>
                  <a:srgbClr val="7030A0"/>
                </a:solidFill>
              </a:rPr>
            </a:br>
            <a:r>
              <a:rPr lang="sk-SK" sz="5300" b="1" dirty="0">
                <a:solidFill>
                  <a:srgbClr val="7030A0"/>
                </a:solidFill>
              </a:rPr>
              <a:t>  </a:t>
            </a:r>
            <a:r>
              <a:rPr lang="sk-SK" sz="53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214290"/>
            <a:ext cx="82296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sz="6000" b="1" dirty="0" smtClean="0">
                <a:solidFill>
                  <a:srgbClr val="7030A0"/>
                </a:solidFill>
              </a:rPr>
              <a:t>2. Skrop </a:t>
            </a:r>
            <a:r>
              <a:rPr lang="sk-SK" sz="6000" b="1" dirty="0">
                <a:solidFill>
                  <a:srgbClr val="7030A0"/>
                </a:solidFill>
              </a:rPr>
              <a:t>ma svojou </a:t>
            </a:r>
            <a:r>
              <a:rPr lang="sk-SK" sz="6000" b="1" dirty="0" smtClean="0">
                <a:solidFill>
                  <a:srgbClr val="7030A0"/>
                </a:solidFill>
              </a:rPr>
              <a:t/>
            </a:r>
            <a:br>
              <a:rPr lang="sk-SK" sz="6000" b="1" dirty="0" smtClean="0">
                <a:solidFill>
                  <a:srgbClr val="7030A0"/>
                </a:solidFill>
              </a:rPr>
            </a:br>
            <a:r>
              <a:rPr lang="sk-SK" sz="6000" b="1" dirty="0" smtClean="0">
                <a:solidFill>
                  <a:srgbClr val="7030A0"/>
                </a:solidFill>
              </a:rPr>
              <a:t> </a:t>
            </a:r>
            <a:r>
              <a:rPr lang="sk-SK" sz="6000" b="1" dirty="0">
                <a:solidFill>
                  <a:srgbClr val="7030A0"/>
                </a:solidFill>
              </a:rPr>
              <a:t>krvou svätou, </a:t>
            </a:r>
            <a:r>
              <a:rPr lang="sk-SK" sz="6000" b="1" dirty="0" smtClean="0">
                <a:solidFill>
                  <a:srgbClr val="7030A0"/>
                </a:solidFill>
              </a:rPr>
              <a:t> </a:t>
            </a:r>
            <a:br>
              <a:rPr lang="sk-SK" sz="6000" b="1" dirty="0" smtClean="0">
                <a:solidFill>
                  <a:srgbClr val="7030A0"/>
                </a:solidFill>
              </a:rPr>
            </a:br>
            <a:r>
              <a:rPr lang="sk-SK" sz="6000" b="1" dirty="0" smtClean="0">
                <a:solidFill>
                  <a:srgbClr val="7030A0"/>
                </a:solidFill>
              </a:rPr>
              <a:t>a </a:t>
            </a:r>
            <a:r>
              <a:rPr lang="sk-SK" sz="6000" b="1" dirty="0">
                <a:solidFill>
                  <a:srgbClr val="7030A0"/>
                </a:solidFill>
              </a:rPr>
              <a:t>v ranách daj spočinúť, </a:t>
            </a:r>
            <a:r>
              <a:rPr lang="sk-SK" sz="6000" b="1" dirty="0" smtClean="0">
                <a:solidFill>
                  <a:srgbClr val="7030A0"/>
                </a:solidFill>
              </a:rPr>
              <a:t/>
            </a:r>
            <a:br>
              <a:rPr lang="sk-SK" sz="6000" b="1" dirty="0" smtClean="0">
                <a:solidFill>
                  <a:srgbClr val="7030A0"/>
                </a:solidFill>
              </a:rPr>
            </a:br>
            <a:r>
              <a:rPr lang="sk-SK" sz="6000" b="1" dirty="0" smtClean="0">
                <a:solidFill>
                  <a:srgbClr val="7030A0"/>
                </a:solidFill>
              </a:rPr>
              <a:t> </a:t>
            </a:r>
            <a:r>
              <a:rPr lang="sk-SK" sz="6000" b="1" dirty="0">
                <a:solidFill>
                  <a:srgbClr val="7030A0"/>
                </a:solidFill>
              </a:rPr>
              <a:t>keď ma hryzie svedomie, </a:t>
            </a:r>
            <a:r>
              <a:rPr lang="sk-SK" sz="6000" b="1" dirty="0" smtClean="0">
                <a:solidFill>
                  <a:srgbClr val="7030A0"/>
                </a:solidFill>
              </a:rPr>
              <a:t> </a:t>
            </a:r>
            <a:r>
              <a:rPr lang="sk-SK" sz="6000" b="1" dirty="0">
                <a:solidFill>
                  <a:srgbClr val="7030A0"/>
                </a:solidFill>
              </a:rPr>
              <a:t>nedaj mi zahynúť.</a:t>
            </a:r>
            <a:br>
              <a:rPr lang="sk-SK" sz="6000" b="1" dirty="0">
                <a:solidFill>
                  <a:srgbClr val="7030A0"/>
                </a:solidFill>
              </a:rPr>
            </a:br>
            <a:r>
              <a:rPr lang="sk-SK" sz="60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Následky nedôvery </a:t>
            </a:r>
            <a:r>
              <a:rPr lang="sk-SK" dirty="0"/>
              <a:t>voči </a:t>
            </a:r>
            <a:r>
              <a:rPr lang="sk-SK" dirty="0" smtClean="0"/>
              <a:t>Božiemu vedeniu </a:t>
            </a:r>
            <a:r>
              <a:rPr lang="sk-SK" sz="2200" dirty="0" smtClean="0"/>
              <a:t>Text</a:t>
            </a:r>
            <a:r>
              <a:rPr lang="sk-SK" sz="2200" dirty="0"/>
              <a:t>: 4M 21,4-8</a:t>
            </a:r>
            <a:r>
              <a:rPr lang="sk-SK" dirty="0"/>
              <a:t/>
            </a:r>
            <a:br>
              <a:rPr lang="sk-SK" dirty="0"/>
            </a:br>
            <a:endParaRPr lang="sk-SK" dirty="0"/>
          </a:p>
        </p:txBody>
      </p:sp>
      <p:pic>
        <p:nvPicPr>
          <p:cNvPr id="25602" name="Picture 2" descr="As God provided a way for the Israelites to be free of the penalty of their sins so God has provided a way for us to be forgiven too. – Slide 28"/>
          <p:cNvPicPr>
            <a:picLocks noChangeAspect="1" noChangeArrowheads="1"/>
          </p:cNvPicPr>
          <p:nvPr/>
        </p:nvPicPr>
        <p:blipFill>
          <a:blip r:embed="rId2"/>
          <a:srcRect/>
          <a:stretch>
            <a:fillRect/>
          </a:stretch>
        </p:blipFill>
        <p:spPr bwMode="auto">
          <a:xfrm>
            <a:off x="1000100" y="1232280"/>
            <a:ext cx="7500958" cy="56257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4514" name="Picture 2" descr="When Jesus died on the cross the meaning of the brass serpent became clear. Jesus said, ‘As Moses lifted up the serpent in the wilderness, so the Son of Man must be lifted up, that whoever believes in Him will not perish but have eternal life.’ John 3:14-14 – Slide 29"/>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114; 1</a:t>
            </a:r>
            <a:br>
              <a:rPr lang="sk-SK" dirty="0"/>
            </a:br>
            <a:r>
              <a:rPr lang="sk-SK" sz="4900" b="1" dirty="0" smtClean="0">
                <a:solidFill>
                  <a:srgbClr val="7030A0"/>
                </a:solidFill>
              </a:rPr>
              <a:t>  Ten </a:t>
            </a:r>
            <a:r>
              <a:rPr lang="sk-SK" sz="4900" b="1" dirty="0">
                <a:solidFill>
                  <a:srgbClr val="7030A0"/>
                </a:solidFill>
              </a:rPr>
              <a:t>na kríži moja spása</a:t>
            </a:r>
            <a:r>
              <a:rPr lang="sk-SK" sz="4900" b="1" dirty="0" smtClean="0">
                <a:solidFill>
                  <a:srgbClr val="7030A0"/>
                </a:solidFill>
              </a:rPr>
              <a:t>,                 </a:t>
            </a:r>
            <a:r>
              <a:rPr lang="sk-SK" sz="4900" b="1" dirty="0">
                <a:solidFill>
                  <a:srgbClr val="7030A0"/>
                </a:solidFill>
              </a:rPr>
              <a:t>moja láska, moja česť, každá márna žiadosť vzdiaľ sa, </a:t>
            </a:r>
            <a:r>
              <a:rPr lang="sk-SK" sz="4900" b="1" dirty="0" smtClean="0">
                <a:solidFill>
                  <a:srgbClr val="7030A0"/>
                </a:solidFill>
              </a:rPr>
              <a:t>                    i </a:t>
            </a:r>
            <a:r>
              <a:rPr lang="sk-SK" sz="4900" b="1" dirty="0">
                <a:solidFill>
                  <a:srgbClr val="7030A0"/>
                </a:solidFill>
              </a:rPr>
              <a:t>to, v čom stálosti niet. </a:t>
            </a:r>
            <a:r>
              <a:rPr lang="sk-SK" sz="4900" b="1" dirty="0" smtClean="0">
                <a:solidFill>
                  <a:srgbClr val="7030A0"/>
                </a:solidFill>
              </a:rPr>
              <a:t>                  Pokušenia </a:t>
            </a:r>
            <a:r>
              <a:rPr lang="sk-SK" sz="4900" b="1" dirty="0">
                <a:solidFill>
                  <a:srgbClr val="7030A0"/>
                </a:solidFill>
              </a:rPr>
              <a:t>plný svet do hriechu by ma chcel zviesť; ten na kríži moja spása, k Nemu stále utiekam sa.</a:t>
            </a:r>
            <a:r>
              <a:rPr lang="sk-SK" dirty="0"/>
              <a:t/>
            </a:r>
            <a:br>
              <a:rPr lang="sk-SK" dirty="0"/>
            </a:br>
            <a:r>
              <a:rPr lang="sk-SK" dirty="0"/>
              <a:t> </a:t>
            </a:r>
            <a:br>
              <a:rPr lang="sk-SK" dirty="0"/>
            </a:br>
            <a:endParaRPr lang="sk-SK"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Úklady </a:t>
            </a:r>
            <a:r>
              <a:rPr lang="sk-SK" dirty="0"/>
              <a:t>a zrada spôsobujú bolesť</a:t>
            </a:r>
            <a:br>
              <a:rPr lang="sk-SK" dirty="0"/>
            </a:br>
            <a:r>
              <a:rPr lang="sk-SK" sz="2200" dirty="0"/>
              <a:t>Text: Ž 41,6nn, Jer 20,10nn</a:t>
            </a:r>
            <a:br>
              <a:rPr lang="sk-SK" sz="2200" dirty="0"/>
            </a:br>
            <a:r>
              <a:rPr lang="sk-SK" sz="2200" dirty="0"/>
              <a:t> </a:t>
            </a:r>
            <a:r>
              <a:rPr lang="sk-SK" dirty="0"/>
              <a:t/>
            </a:r>
            <a:br>
              <a:rPr lang="sk-SK" dirty="0"/>
            </a:br>
            <a:endParaRPr lang="sk-SK" dirty="0"/>
          </a:p>
        </p:txBody>
      </p:sp>
      <p:pic>
        <p:nvPicPr>
          <p:cNvPr id="23556" name="Picture 4" descr="UL: Prečo si spájame farby s emóciami » UnitedLife Životný štýl s hodnotami"/>
          <p:cNvPicPr>
            <a:picLocks noChangeAspect="1" noChangeArrowheads="1"/>
          </p:cNvPicPr>
          <p:nvPr/>
        </p:nvPicPr>
        <p:blipFill>
          <a:blip r:embed="rId2"/>
          <a:srcRect/>
          <a:stretch>
            <a:fillRect/>
          </a:stretch>
        </p:blipFill>
        <p:spPr bwMode="auto">
          <a:xfrm>
            <a:off x="1000100" y="1500174"/>
            <a:ext cx="7429552" cy="557216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0" y="214290"/>
            <a:ext cx="9144000" cy="5526095"/>
          </a:xfrm>
        </p:spPr>
        <p:txBody>
          <a:bodyPr>
            <a:normAutofit fontScale="62500" lnSpcReduction="20000"/>
          </a:bodyPr>
          <a:lstStyle/>
          <a:p>
            <a:pPr>
              <a:buNone/>
            </a:pPr>
            <a:r>
              <a:rPr lang="sk-SK" sz="7000" dirty="0" smtClean="0"/>
              <a:t>   Kňaz : Synu, </a:t>
            </a:r>
            <a:r>
              <a:rPr lang="sk-SK" sz="7000" dirty="0" err="1" smtClean="0"/>
              <a:t>Vykupiteľu</a:t>
            </a:r>
            <a:r>
              <a:rPr lang="sk-SK" sz="7000" dirty="0" smtClean="0"/>
              <a:t> sveta, Bože,     </a:t>
            </a:r>
          </a:p>
          <a:p>
            <a:pPr>
              <a:buNone/>
            </a:pPr>
            <a:r>
              <a:rPr lang="sk-SK" sz="7000" dirty="0" smtClean="0"/>
              <a:t>                    </a:t>
            </a:r>
            <a:r>
              <a:rPr lang="sk-SK" sz="7000" dirty="0" err="1" smtClean="0"/>
              <a:t>Kyrie</a:t>
            </a:r>
            <a:r>
              <a:rPr lang="sk-SK" sz="7000" dirty="0" smtClean="0"/>
              <a:t> </a:t>
            </a:r>
            <a:r>
              <a:rPr lang="sk-SK" sz="7000" dirty="0" err="1" smtClean="0"/>
              <a:t>eleison</a:t>
            </a:r>
            <a:r>
              <a:rPr lang="sk-SK" sz="7000" dirty="0" smtClean="0"/>
              <a:t>! </a:t>
            </a:r>
          </a:p>
          <a:p>
            <a:pPr>
              <a:buNone/>
            </a:pPr>
            <a:r>
              <a:rPr lang="sk-SK" sz="13500" dirty="0" smtClean="0"/>
              <a:t> </a:t>
            </a:r>
            <a:r>
              <a:rPr lang="sk-SK" sz="12800" dirty="0" smtClean="0"/>
              <a:t>Zbor: Kriste, zmiluj  </a:t>
            </a:r>
          </a:p>
          <a:p>
            <a:pPr>
              <a:buNone/>
            </a:pPr>
            <a:r>
              <a:rPr lang="sk-SK" sz="12800" dirty="0" smtClean="0"/>
              <a:t>            sa nad nami!</a:t>
            </a:r>
          </a:p>
          <a:p>
            <a:endParaRPr lang="sk-SK" sz="13500" dirty="0" smtClean="0"/>
          </a:p>
          <a:p>
            <a:pPr>
              <a:buNone/>
            </a:pPr>
            <a:endParaRPr lang="sk-SK" sz="13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486; </a:t>
            </a:r>
            <a:r>
              <a:rPr lang="sk-SK" dirty="0" smtClean="0"/>
              <a:t>2  </a:t>
            </a:r>
            <a:r>
              <a:rPr lang="sk-SK" sz="2200" dirty="0" smtClean="0"/>
              <a:t>Mel</a:t>
            </a:r>
            <a:r>
              <a:rPr lang="sk-SK" sz="2200" dirty="0"/>
              <a:t>: Čo môj Boh chce</a:t>
            </a:r>
            <a:r>
              <a:rPr lang="sk-SK" dirty="0"/>
              <a:t/>
            </a:r>
            <a:br>
              <a:rPr lang="sk-SK" dirty="0"/>
            </a:br>
            <a:r>
              <a:rPr lang="sk-SK" dirty="0" smtClean="0"/>
              <a:t>  </a:t>
            </a:r>
            <a:r>
              <a:rPr lang="sk-SK" sz="4900" b="1" dirty="0">
                <a:solidFill>
                  <a:srgbClr val="7030A0"/>
                </a:solidFill>
              </a:rPr>
              <a:t>Nech proti mne ľstivo, silne diabol, svet sa oborí,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môj </a:t>
            </a:r>
            <a:r>
              <a:rPr lang="sk-SK" sz="4900" b="1" dirty="0">
                <a:solidFill>
                  <a:srgbClr val="7030A0"/>
                </a:solidFill>
              </a:rPr>
              <a:t>Boh a Pán najlepšie sám nepriateľov pokorí. Keď mám Teba blízko seba, milosť Ducha Svätého, nebojím sa, nedesím sa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smrti </a:t>
            </a:r>
            <a:r>
              <a:rPr lang="sk-SK" sz="4900" b="1" dirty="0" err="1">
                <a:solidFill>
                  <a:srgbClr val="7030A0"/>
                </a:solidFill>
              </a:rPr>
              <a:t>ni</a:t>
            </a:r>
            <a:r>
              <a:rPr lang="sk-SK" sz="4900" b="1" dirty="0">
                <a:solidFill>
                  <a:srgbClr val="7030A0"/>
                </a:solidFill>
              </a:rPr>
              <a:t> diabla zlého.</a:t>
            </a:r>
            <a:r>
              <a:rPr lang="sk-SK" sz="4900" dirty="0"/>
              <a:t/>
            </a:r>
            <a:br>
              <a:rPr lang="sk-SK" sz="4900" dirty="0"/>
            </a:br>
            <a:r>
              <a:rPr lang="sk-SK" sz="4900" dirty="0"/>
              <a:t> </a:t>
            </a:r>
            <a:br>
              <a:rPr lang="sk-SK" sz="4900" dirty="0"/>
            </a:br>
            <a:endParaRPr lang="sk-SK" sz="4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Hospodinov služobník </a:t>
            </a:r>
            <a:r>
              <a:rPr lang="sk-SK" dirty="0"/>
              <a:t>znesie potupu</a:t>
            </a:r>
            <a:br>
              <a:rPr lang="sk-SK" dirty="0"/>
            </a:br>
            <a:r>
              <a:rPr lang="sk-SK" sz="2200" dirty="0"/>
              <a:t>Text: </a:t>
            </a:r>
            <a:r>
              <a:rPr lang="sk-SK" sz="2200" dirty="0" err="1"/>
              <a:t>Iz</a:t>
            </a:r>
            <a:r>
              <a:rPr lang="sk-SK" sz="2200" dirty="0"/>
              <a:t> 50,6-9a</a:t>
            </a:r>
            <a:r>
              <a:rPr lang="sk-SK" dirty="0"/>
              <a:t/>
            </a:r>
            <a:br>
              <a:rPr lang="sk-SK" dirty="0"/>
            </a:br>
            <a:r>
              <a:rPr lang="sk-SK" dirty="0"/>
              <a:t> </a:t>
            </a:r>
            <a:br>
              <a:rPr lang="sk-SK" dirty="0"/>
            </a:br>
            <a:endParaRPr lang="sk-SK" dirty="0"/>
          </a:p>
        </p:txBody>
      </p:sp>
      <p:pic>
        <p:nvPicPr>
          <p:cNvPr id="21506" name="Picture 2" descr="‘Away with him,’ they yelled. ‘Away with him—crucify him!’ &lt;br/&gt;(John 19:15). &lt;br/&gt;Jesus Leaves the Praetorium - James Tissot - Brooklyn Museum. – Slide 18"/>
          <p:cNvPicPr>
            <a:picLocks noChangeAspect="1" noChangeArrowheads="1"/>
          </p:cNvPicPr>
          <p:nvPr/>
        </p:nvPicPr>
        <p:blipFill>
          <a:blip r:embed="rId2"/>
          <a:srcRect/>
          <a:stretch>
            <a:fillRect/>
          </a:stretch>
        </p:blipFill>
        <p:spPr bwMode="auto">
          <a:xfrm>
            <a:off x="714348" y="1357298"/>
            <a:ext cx="7715304" cy="578648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526; 1</a:t>
            </a:r>
            <a:br>
              <a:rPr lang="sk-SK" dirty="0"/>
            </a:br>
            <a:r>
              <a:rPr lang="sk-SK" sz="2200" dirty="0"/>
              <a:t>Mel: Kto len na Boha sa spolieha</a:t>
            </a:r>
            <a:br>
              <a:rPr lang="sk-SK" sz="2200" dirty="0"/>
            </a:br>
            <a:r>
              <a:rPr lang="sk-SK" sz="2200" dirty="0"/>
              <a:t> </a:t>
            </a:r>
            <a:r>
              <a:rPr lang="sk-SK" dirty="0" smtClean="0"/>
              <a:t>  </a:t>
            </a:r>
            <a:r>
              <a:rPr lang="sk-SK" sz="5300" b="1" dirty="0">
                <a:solidFill>
                  <a:srgbClr val="7030A0"/>
                </a:solidFill>
              </a:rPr>
              <a:t>Pokorne, tíško, milá duša znášaj ťažký kríž, bolesti, pamätaj, že to Boh dopúšťa, </a:t>
            </a:r>
            <a:r>
              <a:rPr lang="sk-SK" sz="5300" b="1" dirty="0" smtClean="0">
                <a:solidFill>
                  <a:srgbClr val="7030A0"/>
                </a:solidFill>
              </a:rPr>
              <a:t>          dá </a:t>
            </a:r>
            <a:r>
              <a:rPr lang="sk-SK" sz="5300" b="1" dirty="0">
                <a:solidFill>
                  <a:srgbClr val="7030A0"/>
                </a:solidFill>
              </a:rPr>
              <a:t>však i pomoc z výsosti! Preto, nech sa, čo chce deje, </a:t>
            </a:r>
            <a:r>
              <a:rPr lang="sk-SK" sz="5300" b="1" dirty="0" smtClean="0">
                <a:solidFill>
                  <a:srgbClr val="7030A0"/>
                </a:solidFill>
              </a:rPr>
              <a:t>      len </a:t>
            </a:r>
            <a:r>
              <a:rPr lang="sk-SK" sz="5300" b="1" dirty="0">
                <a:solidFill>
                  <a:srgbClr val="7030A0"/>
                </a:solidFill>
              </a:rPr>
              <a:t>v Bohu skladaj nádeje.</a:t>
            </a:r>
            <a:br>
              <a:rPr lang="sk-SK" sz="5300" b="1" dirty="0">
                <a:solidFill>
                  <a:srgbClr val="7030A0"/>
                </a:solidFill>
              </a:rPr>
            </a:br>
            <a:r>
              <a:rPr lang="sk-SK" sz="5300" b="1" dirty="0">
                <a:solidFill>
                  <a:srgbClr val="7030A0"/>
                </a:solidFill>
              </a:rPr>
              <a:t> </a:t>
            </a:r>
            <a:br>
              <a:rPr lang="sk-SK" sz="5300" b="1" dirty="0">
                <a:solidFill>
                  <a:srgbClr val="7030A0"/>
                </a:solidFill>
              </a:rPr>
            </a:br>
            <a:r>
              <a:rPr lang="sk-SK" sz="4900" b="1" dirty="0">
                <a:solidFill>
                  <a:srgbClr val="7030A0"/>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Trpiaceho služobníka Hospodin neopustí  </a:t>
            </a:r>
            <a:r>
              <a:rPr lang="sk-SK" sz="2200" dirty="0" smtClean="0"/>
              <a:t>Text</a:t>
            </a:r>
            <a:r>
              <a:rPr lang="sk-SK" sz="2200" dirty="0"/>
              <a:t>: </a:t>
            </a:r>
            <a:r>
              <a:rPr lang="sk-SK" sz="2200" dirty="0" err="1"/>
              <a:t>Iz</a:t>
            </a:r>
            <a:r>
              <a:rPr lang="sk-SK" sz="2200" dirty="0"/>
              <a:t> 53,1-5</a:t>
            </a:r>
            <a:r>
              <a:rPr lang="sk-SK" dirty="0"/>
              <a:t/>
            </a:r>
            <a:br>
              <a:rPr lang="sk-SK" dirty="0"/>
            </a:br>
            <a:r>
              <a:rPr lang="sk-SK" dirty="0"/>
              <a:t> </a:t>
            </a:r>
            <a:br>
              <a:rPr lang="sk-SK" dirty="0"/>
            </a:br>
            <a:endParaRPr lang="sk-SK" dirty="0"/>
          </a:p>
        </p:txBody>
      </p:sp>
      <p:pic>
        <p:nvPicPr>
          <p:cNvPr id="19458" name="Picture 2" descr="The whip used had leaded thongs. &lt;br/&gt;(Luke 23:16). &lt;br/&gt;The Scourging on the Front - James Tissot - Brooklyn Museum. – Slide 14"/>
          <p:cNvPicPr>
            <a:picLocks noChangeAspect="1" noChangeArrowheads="1"/>
          </p:cNvPicPr>
          <p:nvPr/>
        </p:nvPicPr>
        <p:blipFill>
          <a:blip r:embed="rId2"/>
          <a:srcRect/>
          <a:stretch>
            <a:fillRect/>
          </a:stretch>
        </p:blipFill>
        <p:spPr bwMode="auto">
          <a:xfrm>
            <a:off x="1142976" y="1500174"/>
            <a:ext cx="6691392" cy="50185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sk-SK" dirty="0" smtClean="0"/>
              <a:t>Pieseň</a:t>
            </a:r>
            <a:r>
              <a:rPr lang="sk-SK" dirty="0"/>
              <a:t>: ES 491; 1 </a:t>
            </a:r>
            <a:br>
              <a:rPr lang="sk-SK" dirty="0"/>
            </a:br>
            <a:r>
              <a:rPr lang="sk-SK" b="1" dirty="0" smtClean="0">
                <a:solidFill>
                  <a:srgbClr val="7030A0"/>
                </a:solidFill>
              </a:rPr>
              <a:t>  </a:t>
            </a:r>
            <a:r>
              <a:rPr lang="sk-SK" sz="5300" b="1" dirty="0">
                <a:solidFill>
                  <a:srgbClr val="7030A0"/>
                </a:solidFill>
              </a:rPr>
              <a:t>Na Krista svoje hriechy som zložil už cele, </a:t>
            </a:r>
            <a:r>
              <a:rPr lang="sk-SK" sz="5300" b="1" dirty="0" smtClean="0">
                <a:solidFill>
                  <a:srgbClr val="7030A0"/>
                </a:solidFill>
              </a:rPr>
              <a:t> veď </a:t>
            </a:r>
            <a:r>
              <a:rPr lang="sk-SK" sz="5300" b="1" dirty="0">
                <a:solidFill>
                  <a:srgbClr val="7030A0"/>
                </a:solidFill>
              </a:rPr>
              <a:t>On, Baránok tichý, ich niesol na tele.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Môj </a:t>
            </a:r>
            <a:r>
              <a:rPr lang="sk-SK" sz="5300" b="1" dirty="0">
                <a:solidFill>
                  <a:srgbClr val="7030A0"/>
                </a:solidFill>
              </a:rPr>
              <a:t>hriech a moju vinu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skryl </a:t>
            </a:r>
            <a:r>
              <a:rPr lang="sk-SK" sz="5300" b="1" dirty="0">
                <a:solidFill>
                  <a:srgbClr val="7030A0"/>
                </a:solidFill>
              </a:rPr>
              <a:t>On do svojich rán: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Bez </a:t>
            </a:r>
            <a:r>
              <a:rPr lang="sk-SK" sz="5300" b="1" dirty="0">
                <a:solidFill>
                  <a:srgbClr val="7030A0"/>
                </a:solidFill>
              </a:rPr>
              <a:t>Neho duše hynú,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ja </a:t>
            </a:r>
            <a:r>
              <a:rPr lang="sk-SK" sz="5300" b="1" dirty="0">
                <a:solidFill>
                  <a:srgbClr val="7030A0"/>
                </a:solidFill>
              </a:rPr>
              <a:t>však v Ňom spásu </a:t>
            </a:r>
            <a:r>
              <a:rPr lang="sk-SK" sz="5300" b="1" dirty="0" smtClean="0">
                <a:solidFill>
                  <a:srgbClr val="7030A0"/>
                </a:solidFill>
              </a:rPr>
              <a:t>mám:/ </a:t>
            </a:r>
            <a:br>
              <a:rPr lang="sk-SK" sz="5300" b="1" dirty="0" smtClean="0">
                <a:solidFill>
                  <a:srgbClr val="7030A0"/>
                </a:solidFill>
              </a:rPr>
            </a:br>
            <a:r>
              <a:rPr lang="sk-SK" sz="5300" b="1" dirty="0">
                <a:solidFill>
                  <a:srgbClr val="7030A0"/>
                </a:solidFill>
              </a:rPr>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71546"/>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smtClean="0"/>
              <a:t>Pre </a:t>
            </a:r>
            <a:r>
              <a:rPr lang="sk-SK" dirty="0"/>
              <a:t>naše poblúdenie, musel On trpieť ako </a:t>
            </a:r>
            <a:r>
              <a:rPr lang="sk-SK" dirty="0" smtClean="0"/>
              <a:t>zločinec   </a:t>
            </a:r>
            <a:r>
              <a:rPr lang="sk-SK" sz="2200" dirty="0" smtClean="0"/>
              <a:t>Izaiáš 53,6-10</a:t>
            </a:r>
            <a:br>
              <a:rPr lang="sk-SK" sz="2200" dirty="0" smtClean="0"/>
            </a:br>
            <a:r>
              <a:rPr lang="sk-SK" dirty="0"/>
              <a:t/>
            </a:r>
            <a:br>
              <a:rPr lang="sk-SK" dirty="0"/>
            </a:br>
            <a:r>
              <a:rPr lang="sk-SK" dirty="0"/>
              <a:t> </a:t>
            </a:r>
            <a:br>
              <a:rPr lang="sk-SK" dirty="0"/>
            </a:br>
            <a:endParaRPr lang="sk-SK" dirty="0"/>
          </a:p>
        </p:txBody>
      </p:sp>
      <p:pic>
        <p:nvPicPr>
          <p:cNvPr id="17410" name="Picture 2" descr="‘What? Crucify your king?’ Pilate asked. &lt;br/&gt;‘We have no king but Caesar,’ the chief priests shouted back. &lt;br/&gt;Then Pilate gave Jesus to them to be crucified. &lt;br/&gt;(John 19:15-16). &lt;br/&gt;The Judgment on the Gabbatha - James Tissot - Brooklyn Museum. – Slide 19"/>
          <p:cNvPicPr>
            <a:picLocks noChangeAspect="1" noChangeArrowheads="1"/>
          </p:cNvPicPr>
          <p:nvPr/>
        </p:nvPicPr>
        <p:blipFill>
          <a:blip r:embed="rId2"/>
          <a:srcRect/>
          <a:stretch>
            <a:fillRect/>
          </a:stretch>
        </p:blipFill>
        <p:spPr bwMode="auto">
          <a:xfrm>
            <a:off x="500034" y="1214422"/>
            <a:ext cx="7786742" cy="584005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sk-SK" dirty="0" smtClean="0"/>
              <a:t>Pieseň</a:t>
            </a:r>
            <a:r>
              <a:rPr lang="sk-SK" dirty="0"/>
              <a:t>: ES 94; 1</a:t>
            </a:r>
            <a:br>
              <a:rPr lang="sk-SK" dirty="0"/>
            </a:br>
            <a:r>
              <a:rPr lang="sk-SK" dirty="0" smtClean="0"/>
              <a:t>  </a:t>
            </a:r>
            <a:r>
              <a:rPr lang="sk-SK" sz="5300" b="1" dirty="0">
                <a:solidFill>
                  <a:srgbClr val="7030A0"/>
                </a:solidFill>
              </a:rPr>
              <a:t>Kriste, muž bolesti,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až </a:t>
            </a:r>
            <a:r>
              <a:rPr lang="sk-SK" sz="5300" b="1" dirty="0">
                <a:solidFill>
                  <a:srgbClr val="7030A0"/>
                </a:solidFill>
              </a:rPr>
              <a:t>na smrť utýraný</a:t>
            </a:r>
            <a:r>
              <a:rPr lang="sk-SK" sz="5300" b="1" dirty="0" smtClean="0">
                <a:solidFill>
                  <a:srgbClr val="7030A0"/>
                </a:solidFill>
              </a:rPr>
              <a:t>,/ som </a:t>
            </a:r>
            <a:r>
              <a:rPr lang="sk-SK" sz="5300" b="1" dirty="0">
                <a:solidFill>
                  <a:srgbClr val="7030A0"/>
                </a:solidFill>
              </a:rPr>
              <a:t>Tvojej milosti </a:t>
            </a:r>
            <a:r>
              <a:rPr lang="sk-SK" sz="5300" b="1" dirty="0" smtClean="0">
                <a:solidFill>
                  <a:srgbClr val="7030A0"/>
                </a:solidFill>
              </a:rPr>
              <a:t>/ vždy </a:t>
            </a:r>
            <a:r>
              <a:rPr lang="sk-SK" sz="5300" b="1" dirty="0">
                <a:solidFill>
                  <a:srgbClr val="7030A0"/>
                </a:solidFill>
              </a:rPr>
              <a:t>vďakou </a:t>
            </a:r>
            <a:r>
              <a:rPr lang="sk-SK" sz="5300" b="1" dirty="0" smtClean="0">
                <a:solidFill>
                  <a:srgbClr val="7030A0"/>
                </a:solidFill>
              </a:rPr>
              <a:t>zaviazaný</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za všetky tie rany, </a:t>
            </a:r>
            <a:r>
              <a:rPr lang="sk-SK" sz="5300" b="1" dirty="0" smtClean="0">
                <a:solidFill>
                  <a:srgbClr val="7030A0"/>
                </a:solidFill>
              </a:rPr>
              <a:t>/za </a:t>
            </a:r>
            <a:r>
              <a:rPr lang="sk-SK" sz="5300" b="1" dirty="0">
                <a:solidFill>
                  <a:srgbClr val="7030A0"/>
                </a:solidFill>
              </a:rPr>
              <a:t>bolesť nesmiernu, </a:t>
            </a:r>
            <a:r>
              <a:rPr lang="sk-SK" sz="5300" b="1" dirty="0" smtClean="0">
                <a:solidFill>
                  <a:srgbClr val="7030A0"/>
                </a:solidFill>
              </a:rPr>
              <a:t>/ktorou </a:t>
            </a:r>
            <a:r>
              <a:rPr lang="sk-SK" sz="5300" b="1" dirty="0">
                <a:solidFill>
                  <a:srgbClr val="7030A0"/>
                </a:solidFill>
              </a:rPr>
              <a:t>si </a:t>
            </a:r>
            <a:r>
              <a:rPr lang="sk-SK" sz="5300" b="1" dirty="0" smtClean="0">
                <a:solidFill>
                  <a:srgbClr val="7030A0"/>
                </a:solidFill>
              </a:rPr>
              <a:t>zaplatil</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tú najvyššiu cenu.</a:t>
            </a:r>
            <a:r>
              <a:rPr lang="sk-SK" sz="4900" b="1" dirty="0">
                <a:solidFill>
                  <a:srgbClr val="7030A0"/>
                </a:solidFill>
              </a:rPr>
              <a:t/>
            </a:r>
            <a:br>
              <a:rPr lang="sk-SK" sz="4900" b="1" dirty="0">
                <a:solidFill>
                  <a:srgbClr val="7030A0"/>
                </a:solidFill>
              </a:rPr>
            </a:br>
            <a:endParaRPr lang="sk-SK" sz="4900" b="1" dirty="0">
              <a:solidFill>
                <a:srgbClr val="7030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Duch Boží umožňuje pochopiť Kristovu </a:t>
            </a:r>
            <a:r>
              <a:rPr lang="sk-SK" dirty="0" smtClean="0"/>
              <a:t>smrť   </a:t>
            </a:r>
            <a:r>
              <a:rPr lang="sk-SK" sz="3100" dirty="0" err="1" smtClean="0"/>
              <a:t>Zachariáš</a:t>
            </a:r>
            <a:r>
              <a:rPr lang="sk-SK" sz="3100" dirty="0" smtClean="0"/>
              <a:t> </a:t>
            </a:r>
            <a:r>
              <a:rPr lang="sk-SK" sz="3100" dirty="0"/>
              <a:t>12,10-11</a:t>
            </a:r>
            <a:r>
              <a:rPr lang="sk-SK" dirty="0"/>
              <a:t/>
            </a:r>
            <a:br>
              <a:rPr lang="sk-SK" dirty="0"/>
            </a:br>
            <a:endParaRPr lang="sk-SK" dirty="0"/>
          </a:p>
        </p:txBody>
      </p:sp>
      <p:pic>
        <p:nvPicPr>
          <p:cNvPr id="15362" name="Picture 2" descr="A great number of the people followed Him, among them women who were mourning and wailing for Him. – Slide 7"/>
          <p:cNvPicPr>
            <a:picLocks noChangeAspect="1" noChangeArrowheads="1"/>
          </p:cNvPicPr>
          <p:nvPr/>
        </p:nvPicPr>
        <p:blipFill>
          <a:blip r:embed="rId2"/>
          <a:srcRect/>
          <a:stretch>
            <a:fillRect/>
          </a:stretch>
        </p:blipFill>
        <p:spPr bwMode="auto">
          <a:xfrm>
            <a:off x="857224" y="1428712"/>
            <a:ext cx="7239049" cy="54292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0"/>
            <a:ext cx="82296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120; 3</a:t>
            </a:r>
            <a:br>
              <a:rPr lang="sk-SK" dirty="0"/>
            </a:br>
            <a:r>
              <a:rPr lang="sk-SK" sz="2200" dirty="0"/>
              <a:t>Mel: Ach, ja biedny, úbohý hriešnik</a:t>
            </a:r>
            <a:br>
              <a:rPr lang="sk-SK" sz="2200" dirty="0"/>
            </a:br>
            <a:r>
              <a:rPr lang="sk-SK" dirty="0" smtClean="0"/>
              <a:t>  </a:t>
            </a:r>
            <a:r>
              <a:rPr lang="sk-SK" sz="5300" b="1" dirty="0">
                <a:solidFill>
                  <a:srgbClr val="7030A0"/>
                </a:solidFill>
              </a:rPr>
              <a:t>Ach Bože, keď takto pozerá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duch </a:t>
            </a:r>
            <a:r>
              <a:rPr lang="sk-SK" sz="5300" b="1" dirty="0">
                <a:solidFill>
                  <a:srgbClr val="7030A0"/>
                </a:solidFill>
              </a:rPr>
              <a:t>môj na tie hrozné rany, hlboký žiaľ mi srdce zviera, </a:t>
            </a:r>
            <a:r>
              <a:rPr lang="sk-SK" sz="5300" b="1" dirty="0" smtClean="0">
                <a:solidFill>
                  <a:srgbClr val="7030A0"/>
                </a:solidFill>
              </a:rPr>
              <a:t>                 že </a:t>
            </a:r>
            <a:r>
              <a:rPr lang="sk-SK" sz="5300" b="1" dirty="0">
                <a:solidFill>
                  <a:srgbClr val="7030A0"/>
                </a:solidFill>
              </a:rPr>
              <a:t>človek si nebies brány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zavrel </a:t>
            </a:r>
            <a:r>
              <a:rPr lang="sk-SK" sz="5300" b="1" dirty="0">
                <a:solidFill>
                  <a:srgbClr val="7030A0"/>
                </a:solidFill>
              </a:rPr>
              <a:t>tak, že jeho vina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žiadala </a:t>
            </a:r>
            <a:r>
              <a:rPr lang="sk-SK" sz="5300" b="1" dirty="0">
                <a:solidFill>
                  <a:srgbClr val="7030A0"/>
                </a:solidFill>
              </a:rPr>
              <a:t>smrť Tvojho Syna.</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Ježiš </a:t>
            </a:r>
            <a:r>
              <a:rPr lang="sk-SK" dirty="0"/>
              <a:t>predpovedá svoje utrpenie, smrť a </a:t>
            </a:r>
            <a:r>
              <a:rPr lang="sk-SK" dirty="0" smtClean="0"/>
              <a:t>vzkriesenie  </a:t>
            </a:r>
            <a:r>
              <a:rPr lang="sk-SK" sz="2200" dirty="0" err="1"/>
              <a:t>Mt</a:t>
            </a:r>
            <a:r>
              <a:rPr lang="sk-SK" sz="2200" dirty="0"/>
              <a:t> 16,21 </a:t>
            </a:r>
            <a:r>
              <a:rPr lang="sk-SK" sz="2200" dirty="0" err="1" smtClean="0"/>
              <a:t>nn</a:t>
            </a:r>
            <a:r>
              <a:rPr lang="sk-SK" sz="2200" dirty="0" smtClean="0"/>
              <a:t>; </a:t>
            </a:r>
            <a:r>
              <a:rPr lang="sk-SK" sz="2200" dirty="0" err="1"/>
              <a:t>Mk</a:t>
            </a:r>
            <a:r>
              <a:rPr lang="sk-SK" sz="2200" dirty="0"/>
              <a:t> 8,31 </a:t>
            </a:r>
            <a:r>
              <a:rPr lang="sk-SK" sz="2200" dirty="0" err="1"/>
              <a:t>nn</a:t>
            </a:r>
            <a:r>
              <a:rPr lang="sk-SK" sz="2200" dirty="0"/>
              <a:t> </a:t>
            </a:r>
            <a:r>
              <a:rPr lang="sk-SK" sz="2200" dirty="0" err="1"/>
              <a:t>Lk</a:t>
            </a:r>
            <a:r>
              <a:rPr lang="sk-SK" sz="2200" dirty="0"/>
              <a:t> 9,22nn</a:t>
            </a:r>
            <a:r>
              <a:rPr lang="sk-SK" dirty="0"/>
              <a:t/>
            </a:r>
            <a:br>
              <a:rPr lang="sk-SK" dirty="0"/>
            </a:br>
            <a:r>
              <a:rPr lang="sk-SK" dirty="0"/>
              <a:t> </a:t>
            </a:r>
          </a:p>
        </p:txBody>
      </p:sp>
      <p:pic>
        <p:nvPicPr>
          <p:cNvPr id="13314" name="Picture 2" descr="After celebrating the Passover meal, Jesus led His disciples to the Mount of Olives. ‘All of you will desert me’ Jesus told them, ‘for God has declared through the prophets, “I will kill the Shepherd, and the sheep will scatter.”  But after I am raised to life again, I will go to Galilee and meet you there.’ – Slide 1"/>
          <p:cNvPicPr>
            <a:picLocks noChangeAspect="1" noChangeArrowheads="1"/>
          </p:cNvPicPr>
          <p:nvPr/>
        </p:nvPicPr>
        <p:blipFill>
          <a:blip r:embed="rId2"/>
          <a:srcRect/>
          <a:stretch>
            <a:fillRect/>
          </a:stretch>
        </p:blipFill>
        <p:spPr bwMode="auto">
          <a:xfrm>
            <a:off x="928662" y="1446570"/>
            <a:ext cx="7215238" cy="54114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0" y="0"/>
            <a:ext cx="9144000" cy="5740385"/>
          </a:xfrm>
        </p:spPr>
        <p:txBody>
          <a:bodyPr>
            <a:normAutofit fontScale="62500" lnSpcReduction="20000"/>
          </a:bodyPr>
          <a:lstStyle/>
          <a:p>
            <a:pPr>
              <a:buNone/>
            </a:pPr>
            <a:r>
              <a:rPr lang="sk-SK" sz="13500" dirty="0" smtClean="0"/>
              <a:t> </a:t>
            </a:r>
            <a:r>
              <a:rPr lang="sk-SK" sz="7000" dirty="0" smtClean="0"/>
              <a:t>Kňaz:  </a:t>
            </a:r>
            <a:r>
              <a:rPr lang="sk-SK" sz="7000" dirty="0"/>
              <a:t>Duchu svätý, </a:t>
            </a:r>
            <a:r>
              <a:rPr lang="sk-SK" sz="7000" dirty="0" err="1"/>
              <a:t>Posvätiteľu</a:t>
            </a:r>
            <a:r>
              <a:rPr lang="sk-SK" sz="7000" dirty="0"/>
              <a:t> sveta, </a:t>
            </a:r>
            <a:endParaRPr lang="sk-SK" sz="7000" dirty="0" smtClean="0"/>
          </a:p>
          <a:p>
            <a:pPr>
              <a:buNone/>
            </a:pPr>
            <a:r>
              <a:rPr lang="sk-SK" sz="7000" dirty="0" smtClean="0"/>
              <a:t>               Bože, </a:t>
            </a:r>
            <a:r>
              <a:rPr lang="sk-SK" sz="7000" dirty="0" err="1" smtClean="0"/>
              <a:t>Kyrie</a:t>
            </a:r>
            <a:r>
              <a:rPr lang="sk-SK" sz="7000" dirty="0" smtClean="0"/>
              <a:t> </a:t>
            </a:r>
            <a:r>
              <a:rPr lang="sk-SK" sz="7000" dirty="0" err="1" smtClean="0"/>
              <a:t>eleison</a:t>
            </a:r>
            <a:r>
              <a:rPr lang="sk-SK" sz="7000" dirty="0" smtClean="0"/>
              <a:t>!</a:t>
            </a:r>
          </a:p>
          <a:p>
            <a:pPr>
              <a:buNone/>
            </a:pPr>
            <a:r>
              <a:rPr lang="sk-SK" sz="13500" dirty="0"/>
              <a:t> </a:t>
            </a:r>
            <a:r>
              <a:rPr lang="sk-SK" sz="13500" dirty="0" smtClean="0"/>
              <a:t>Zbor:  </a:t>
            </a:r>
            <a:r>
              <a:rPr lang="sk-SK" sz="13500" dirty="0"/>
              <a:t>Bože, zmiluj </a:t>
            </a:r>
            <a:r>
              <a:rPr lang="sk-SK" sz="13500" dirty="0" smtClean="0"/>
              <a:t> </a:t>
            </a:r>
          </a:p>
          <a:p>
            <a:pPr>
              <a:buNone/>
            </a:pPr>
            <a:r>
              <a:rPr lang="sk-SK" sz="13500" dirty="0" smtClean="0"/>
              <a:t>             sa </a:t>
            </a:r>
            <a:r>
              <a:rPr lang="sk-SK" sz="13500" dirty="0"/>
              <a:t>nad nami!</a:t>
            </a:r>
          </a:p>
          <a:p>
            <a:pPr>
              <a:buNone/>
            </a:pPr>
            <a:endParaRPr lang="sk-SK" sz="135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5538" name="Picture 2" descr="‘No!’ Peter insisted. ‘Not even if I have to die with you! I’ll never deny you!’ And all the other disciples vowed the same. – Slide 4"/>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6562" name="Picture 2" descr="Jesus began to be filled with horror and deepest distress. He told Peter, James and John, ‘My soul is crushed by sorrow to the point of death. Stay here and watch and pray with me.’ – Slide 6"/>
          <p:cNvPicPr>
            <a:picLocks noChangeAspect="1" noChangeArrowheads="1"/>
          </p:cNvPicPr>
          <p:nvPr/>
        </p:nvPicPr>
        <p:blipFill>
          <a:blip r:embed="rId2"/>
          <a:srcRect/>
          <a:stretch>
            <a:fillRect/>
          </a:stretch>
        </p:blipFill>
        <p:spPr bwMode="auto">
          <a:xfrm>
            <a:off x="0" y="0"/>
            <a:ext cx="9143997"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82296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544; 2</a:t>
            </a:r>
            <a:br>
              <a:rPr lang="sk-SK" dirty="0"/>
            </a:br>
            <a:r>
              <a:rPr lang="sk-SK" sz="2200" dirty="0"/>
              <a:t>Mel: Srdce čisté stvor mi, Pane</a:t>
            </a:r>
            <a:r>
              <a:rPr lang="sk-SK" dirty="0"/>
              <a:t/>
            </a:r>
            <a:br>
              <a:rPr lang="sk-SK" dirty="0"/>
            </a:br>
            <a:r>
              <a:rPr lang="sk-SK" dirty="0" smtClean="0"/>
              <a:t>  </a:t>
            </a:r>
            <a:r>
              <a:rPr lang="sk-SK" sz="5300" b="1" dirty="0">
                <a:solidFill>
                  <a:srgbClr val="7030A0"/>
                </a:solidFill>
              </a:rPr>
              <a:t>Hoc by som svet celý získal, všetky jeho poklady,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duši </a:t>
            </a:r>
            <a:r>
              <a:rPr lang="sk-SK" sz="5300" b="1" dirty="0">
                <a:solidFill>
                  <a:srgbClr val="7030A0"/>
                </a:solidFill>
              </a:rPr>
              <a:t>pritom uškodiť mal,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ktože </a:t>
            </a:r>
            <a:r>
              <a:rPr lang="sk-SK" sz="5300" b="1" dirty="0">
                <a:solidFill>
                  <a:srgbClr val="7030A0"/>
                </a:solidFill>
              </a:rPr>
              <a:t>mi to nahradí?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Bohatstvo </a:t>
            </a:r>
            <a:r>
              <a:rPr lang="sk-SK" sz="5300" b="1" dirty="0">
                <a:solidFill>
                  <a:srgbClr val="7030A0"/>
                </a:solidFill>
              </a:rPr>
              <a:t>a svetská sláva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milosť </a:t>
            </a:r>
            <a:r>
              <a:rPr lang="sk-SK" sz="5300" b="1" dirty="0">
                <a:solidFill>
                  <a:srgbClr val="7030A0"/>
                </a:solidFill>
              </a:rPr>
              <a:t>a spásu nedáva,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na </a:t>
            </a:r>
            <a:r>
              <a:rPr lang="sk-SK" sz="5300" b="1" dirty="0">
                <a:solidFill>
                  <a:srgbClr val="7030A0"/>
                </a:solidFill>
              </a:rPr>
              <a:t>cestu k nej nevedie.</a:t>
            </a:r>
            <a:r>
              <a:rPr lang="sk-SK" sz="4900" b="1" dirty="0">
                <a:solidFill>
                  <a:srgbClr val="7030A0"/>
                </a:solidFill>
              </a:rPr>
              <a:t/>
            </a:r>
            <a:br>
              <a:rPr lang="sk-SK" sz="4900" b="1" dirty="0">
                <a:solidFill>
                  <a:srgbClr val="7030A0"/>
                </a:solidFill>
              </a:rPr>
            </a:br>
            <a:r>
              <a:rPr lang="sk-SK" sz="4900" b="1" dirty="0">
                <a:solidFill>
                  <a:srgbClr val="7030A0"/>
                </a:solidFill>
              </a:rPr>
              <a:t> </a:t>
            </a:r>
            <a:r>
              <a:rPr lang="sk-SK" dirty="0"/>
              <a:t/>
            </a:r>
            <a:br>
              <a:rPr lang="sk-SK" dirty="0"/>
            </a:br>
            <a:endParaRPr lang="sk-SK"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Kaifáš nechtiac </a:t>
            </a:r>
            <a:r>
              <a:rPr lang="sk-SK" dirty="0" smtClean="0"/>
              <a:t>predpovedá spasiteľný význam Ježišovej smrti   </a:t>
            </a:r>
            <a:r>
              <a:rPr lang="sk-SK" sz="2200" dirty="0"/>
              <a:t>J 11,45-56</a:t>
            </a:r>
          </a:p>
        </p:txBody>
      </p:sp>
      <p:pic>
        <p:nvPicPr>
          <p:cNvPr id="11266" name="Picture 2" descr="Some claimed ‘We heard Him say, “I will destroy this temple made with human hands and in three days will build another, not made with hands.”’ – Slide 15"/>
          <p:cNvPicPr>
            <a:picLocks noChangeAspect="1" noChangeArrowheads="1"/>
          </p:cNvPicPr>
          <p:nvPr/>
        </p:nvPicPr>
        <p:blipFill>
          <a:blip r:embed="rId2"/>
          <a:srcRect/>
          <a:stretch>
            <a:fillRect/>
          </a:stretch>
        </p:blipFill>
        <p:spPr bwMode="auto">
          <a:xfrm>
            <a:off x="1071538" y="1339413"/>
            <a:ext cx="7358114" cy="551858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28"/>
            <a:ext cx="82296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460; 1</a:t>
            </a:r>
            <a:br>
              <a:rPr lang="sk-SK" dirty="0"/>
            </a:br>
            <a:r>
              <a:rPr lang="sk-SK" dirty="0"/>
              <a:t> </a:t>
            </a:r>
            <a:r>
              <a:rPr lang="sk-SK" dirty="0" smtClean="0"/>
              <a:t>  </a:t>
            </a:r>
            <a:r>
              <a:rPr lang="sk-SK" sz="5300" b="1" dirty="0">
                <a:solidFill>
                  <a:srgbClr val="7030A0"/>
                </a:solidFill>
              </a:rPr>
              <a:t>Kde si, môj premilý </a:t>
            </a:r>
            <a:r>
              <a:rPr lang="sk-SK" sz="5300" b="1" dirty="0" err="1">
                <a:solidFill>
                  <a:srgbClr val="7030A0"/>
                </a:solidFill>
              </a:rPr>
              <a:t>Ježiši</a:t>
            </a:r>
            <a:r>
              <a:rPr lang="sk-SK" sz="5300" b="1" dirty="0">
                <a:solidFill>
                  <a:srgbClr val="7030A0"/>
                </a:solidFill>
              </a:rPr>
              <a:t> Kriste, a kde Ťa hľadať mám,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na </a:t>
            </a:r>
            <a:r>
              <a:rPr lang="sk-SK" sz="5300" b="1" dirty="0">
                <a:solidFill>
                  <a:srgbClr val="7030A0"/>
                </a:solidFill>
              </a:rPr>
              <a:t>ktorom mieste?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Zaskvej </a:t>
            </a:r>
            <a:r>
              <a:rPr lang="sk-SK" sz="5300" b="1" dirty="0">
                <a:solidFill>
                  <a:srgbClr val="7030A0"/>
                </a:solidFill>
              </a:rPr>
              <a:t>sa v temnote veď si jasný, bez Teba žiť nechcem,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veď </a:t>
            </a:r>
            <a:r>
              <a:rPr lang="sk-SK" sz="5300" b="1" dirty="0">
                <a:solidFill>
                  <a:srgbClr val="7030A0"/>
                </a:solidFill>
              </a:rPr>
              <a:t>si krásny.</a:t>
            </a:r>
            <a:br>
              <a:rPr lang="sk-SK" sz="5300" b="1" dirty="0">
                <a:solidFill>
                  <a:srgbClr val="7030A0"/>
                </a:solidFill>
              </a:rPr>
            </a:br>
            <a:r>
              <a:rPr lang="sk-SK" sz="5300" dirty="0"/>
              <a:t> </a:t>
            </a:r>
            <a:r>
              <a:rPr lang="sk-SK" dirty="0"/>
              <a:t/>
            </a:r>
            <a:br>
              <a:rPr lang="sk-SK" dirty="0"/>
            </a:br>
            <a:r>
              <a:rPr lang="sk-SK"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fontScale="90000"/>
          </a:bodyPr>
          <a:lstStyle/>
          <a:p>
            <a:r>
              <a:rPr lang="sk-SK" dirty="0" smtClean="0"/>
              <a:t/>
            </a:r>
            <a:br>
              <a:rPr lang="sk-SK" dirty="0" smtClean="0"/>
            </a:br>
            <a:r>
              <a:rPr lang="sk-SK" dirty="0" smtClean="0"/>
              <a:t/>
            </a:r>
            <a:br>
              <a:rPr lang="sk-SK" dirty="0" smtClean="0"/>
            </a:br>
            <a:r>
              <a:rPr lang="sk-SK" sz="4900" dirty="0" smtClean="0"/>
              <a:t>Pomazanie Ježiša v </a:t>
            </a:r>
            <a:r>
              <a:rPr lang="sk-SK" sz="4900" dirty="0" err="1" smtClean="0"/>
              <a:t>Betánii</a:t>
            </a:r>
            <a:r>
              <a:rPr lang="sk-SK" sz="4900" dirty="0" smtClean="0"/>
              <a:t>     </a:t>
            </a:r>
            <a:r>
              <a:rPr lang="sk-SK" dirty="0" smtClean="0"/>
              <a:t>                               </a:t>
            </a:r>
            <a:r>
              <a:rPr lang="sk-SK" sz="2200" dirty="0" smtClean="0"/>
              <a:t>Text: J 11,57 </a:t>
            </a:r>
            <a:r>
              <a:rPr lang="sk-SK" sz="2200" dirty="0" err="1" smtClean="0"/>
              <a:t>Mt</a:t>
            </a:r>
            <a:r>
              <a:rPr lang="sk-SK" sz="2200" dirty="0" smtClean="0"/>
              <a:t> 26,6-16 </a:t>
            </a:r>
            <a:r>
              <a:rPr lang="sk-SK" sz="2200" dirty="0" err="1" smtClean="0"/>
              <a:t>Mk</a:t>
            </a:r>
            <a:r>
              <a:rPr lang="sk-SK" sz="2200" dirty="0" smtClean="0"/>
              <a:t> 14,3-9 J 12,1-8</a:t>
            </a:r>
            <a:r>
              <a:rPr lang="sk-SK" dirty="0" smtClean="0"/>
              <a:t/>
            </a:r>
            <a:br>
              <a:rPr lang="sk-SK" dirty="0" smtClean="0"/>
            </a:br>
            <a:r>
              <a:rPr lang="sk-SK" dirty="0" smtClean="0"/>
              <a:t> </a:t>
            </a:r>
            <a:br>
              <a:rPr lang="sk-SK" dirty="0" smtClean="0"/>
            </a:br>
            <a:endParaRPr lang="sk-SK" dirty="0"/>
          </a:p>
        </p:txBody>
      </p:sp>
      <p:pic>
        <p:nvPicPr>
          <p:cNvPr id="9218" name="Picture 2" descr="In Memory of Her: Mary's Forgotten Memorial – TaborBlog"/>
          <p:cNvPicPr>
            <a:picLocks noChangeAspect="1" noChangeArrowheads="1"/>
          </p:cNvPicPr>
          <p:nvPr/>
        </p:nvPicPr>
        <p:blipFill>
          <a:blip r:embed="rId2"/>
          <a:srcRect/>
          <a:stretch>
            <a:fillRect/>
          </a:stretch>
        </p:blipFill>
        <p:spPr bwMode="auto">
          <a:xfrm>
            <a:off x="1285851" y="1214422"/>
            <a:ext cx="7054473" cy="564357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0"/>
            <a:ext cx="8229600" cy="1500166"/>
          </a:xfrm>
        </p:spPr>
        <p:txBody>
          <a:bodyPr>
            <a:normAutofit fontScale="90000"/>
          </a:bodyPr>
          <a:lstStyle/>
          <a:p>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Pieseň: ES 454; 1,2,6</a:t>
            </a:r>
            <a:br>
              <a:rPr lang="sk-SK" dirty="0" smtClean="0"/>
            </a:br>
            <a:r>
              <a:rPr lang="sk-SK" sz="2200" dirty="0" smtClean="0"/>
              <a:t>Mel: Dobrý boj som na svete</a:t>
            </a:r>
            <a:r>
              <a:rPr lang="sk-SK" dirty="0" smtClean="0"/>
              <a:t/>
            </a:r>
            <a:br>
              <a:rPr lang="sk-SK" dirty="0" smtClean="0"/>
            </a:br>
            <a:r>
              <a:rPr lang="sk-SK" dirty="0" smtClean="0"/>
              <a:t>  </a:t>
            </a:r>
            <a:r>
              <a:rPr lang="sk-SK" sz="5300" dirty="0" smtClean="0"/>
              <a:t>1. </a:t>
            </a:r>
            <a:r>
              <a:rPr lang="sk-SK" sz="5300" b="1" dirty="0" err="1" smtClean="0">
                <a:solidFill>
                  <a:srgbClr val="7030A0"/>
                </a:solidFill>
              </a:rPr>
              <a:t>Ježiši</a:t>
            </a:r>
            <a:r>
              <a:rPr lang="sk-SK" sz="5300" b="1" dirty="0" smtClean="0">
                <a:solidFill>
                  <a:srgbClr val="7030A0"/>
                </a:solidFill>
              </a:rPr>
              <a:t>, keď sa Tvoja / milosť mi zjavila / akože duša moja</a:t>
            </a:r>
            <a:br>
              <a:rPr lang="sk-SK" sz="5300" b="1" dirty="0" smtClean="0">
                <a:solidFill>
                  <a:srgbClr val="7030A0"/>
                </a:solidFill>
              </a:rPr>
            </a:br>
            <a:r>
              <a:rPr lang="sk-SK" sz="5300" b="1" dirty="0" smtClean="0">
                <a:solidFill>
                  <a:srgbClr val="7030A0"/>
                </a:solidFill>
              </a:rPr>
              <a:t> by Ťa opustila / a šla radšej              za klamnou telesnou </a:t>
            </a:r>
            <a:r>
              <a:rPr lang="sk-SK" sz="5300" b="1" dirty="0" err="1" smtClean="0">
                <a:solidFill>
                  <a:srgbClr val="7030A0"/>
                </a:solidFill>
              </a:rPr>
              <a:t>žiaďosťou</a:t>
            </a:r>
            <a:r>
              <a:rPr lang="sk-SK" sz="5300" b="1" dirty="0" smtClean="0">
                <a:solidFill>
                  <a:srgbClr val="7030A0"/>
                </a:solidFill>
              </a:rPr>
              <a:t>, ako za zasľúbenou nebeskou radosťou?</a:t>
            </a:r>
            <a:br>
              <a:rPr lang="sk-SK" sz="5300" b="1" dirty="0" smtClean="0">
                <a:solidFill>
                  <a:srgbClr val="7030A0"/>
                </a:solidFill>
              </a:rPr>
            </a:br>
            <a:r>
              <a:rPr lang="sk-SK" sz="5300" dirty="0" smtClean="0"/>
              <a:t> </a:t>
            </a:r>
            <a:br>
              <a:rPr lang="sk-SK" sz="5300" dirty="0" smtClean="0"/>
            </a:br>
            <a:endParaRPr lang="sk-SK" sz="53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sz="5300" dirty="0" smtClean="0"/>
              <a:t>2. </a:t>
            </a:r>
            <a:r>
              <a:rPr lang="sk-SK" sz="5300" b="1" dirty="0" smtClean="0">
                <a:solidFill>
                  <a:srgbClr val="7030A0"/>
                </a:solidFill>
              </a:rPr>
              <a:t>Však Ty si ten jediný, </a:t>
            </a:r>
            <a:br>
              <a:rPr lang="sk-SK" sz="5300" b="1" dirty="0" smtClean="0">
                <a:solidFill>
                  <a:srgbClr val="7030A0"/>
                </a:solidFill>
              </a:rPr>
            </a:br>
            <a:r>
              <a:rPr lang="sk-SK" sz="5300" b="1" dirty="0" smtClean="0">
                <a:solidFill>
                  <a:srgbClr val="7030A0"/>
                </a:solidFill>
              </a:rPr>
              <a:t>/ kto na mňa pamätal, / opustili ma iní, / Ty si sa ma zastal, / </a:t>
            </a:r>
            <a:br>
              <a:rPr lang="sk-SK" sz="5300" b="1" dirty="0" smtClean="0">
                <a:solidFill>
                  <a:srgbClr val="7030A0"/>
                </a:solidFill>
              </a:rPr>
            </a:br>
            <a:r>
              <a:rPr lang="sk-SK" sz="5300" b="1" dirty="0" smtClean="0">
                <a:solidFill>
                  <a:srgbClr val="7030A0"/>
                </a:solidFill>
              </a:rPr>
              <a:t>aj hriechom raneného, </a:t>
            </a:r>
            <a:br>
              <a:rPr lang="sk-SK" sz="5300" b="1" dirty="0" smtClean="0">
                <a:solidFill>
                  <a:srgbClr val="7030A0"/>
                </a:solidFill>
              </a:rPr>
            </a:br>
            <a:r>
              <a:rPr lang="sk-SK" sz="5300" b="1" dirty="0" smtClean="0">
                <a:solidFill>
                  <a:srgbClr val="7030A0"/>
                </a:solidFill>
              </a:rPr>
              <a:t>/ ktorý zahynúť mal. /                      Ako by som z celého /                      srdca neďakoval?  </a:t>
            </a:r>
            <a:br>
              <a:rPr lang="sk-SK" sz="5300" b="1" dirty="0" smtClean="0">
                <a:solidFill>
                  <a:srgbClr val="7030A0"/>
                </a:solidFill>
              </a:rPr>
            </a:br>
            <a:r>
              <a:rPr lang="sk-SK" sz="5300" b="1" dirty="0" smtClean="0">
                <a:solidFill>
                  <a:srgbClr val="7030A0"/>
                </a:solidFill>
              </a:rPr>
              <a:t> </a:t>
            </a:r>
            <a:endParaRPr lang="sk-SK" sz="5300" b="1" dirty="0">
              <a:solidFill>
                <a:srgbClr val="7030A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229600" cy="714396"/>
          </a:xfrm>
        </p:spPr>
        <p:txBody>
          <a:bodyPr>
            <a:normAutofit fontScale="90000"/>
          </a:bodyPr>
          <a:lstStyle/>
          <a:p>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sz="5300" dirty="0"/>
              <a:t>6</a:t>
            </a:r>
            <a:r>
              <a:rPr lang="sk-SK" sz="5300" b="1" dirty="0" smtClean="0">
                <a:solidFill>
                  <a:srgbClr val="7030A0"/>
                </a:solidFill>
              </a:rPr>
              <a:t>. Ani život, trápenie,  </a:t>
            </a:r>
            <a:br>
              <a:rPr lang="sk-SK" sz="5300" b="1" dirty="0" smtClean="0">
                <a:solidFill>
                  <a:srgbClr val="7030A0"/>
                </a:solidFill>
              </a:rPr>
            </a:br>
            <a:r>
              <a:rPr lang="sk-SK" sz="5300" b="1" dirty="0" smtClean="0">
                <a:solidFill>
                  <a:srgbClr val="7030A0"/>
                </a:solidFill>
              </a:rPr>
              <a:t>čo človeka mučí, / sláva, hanba, môj Pane, / nič nás nerozlúči;  preto na Tebe staviam                duše hrad bezpečný,  </a:t>
            </a:r>
            <a:br>
              <a:rPr lang="sk-SK" sz="5300" b="1" dirty="0" smtClean="0">
                <a:solidFill>
                  <a:srgbClr val="7030A0"/>
                </a:solidFill>
              </a:rPr>
            </a:br>
            <a:r>
              <a:rPr lang="sk-SK" sz="5300" b="1" dirty="0" smtClean="0">
                <a:solidFill>
                  <a:srgbClr val="7030A0"/>
                </a:solidFill>
              </a:rPr>
              <a:t>v Tebe základ spásy mám,  </a:t>
            </a:r>
            <a:br>
              <a:rPr lang="sk-SK" sz="5300" b="1" dirty="0" smtClean="0">
                <a:solidFill>
                  <a:srgbClr val="7030A0"/>
                </a:solidFill>
              </a:rPr>
            </a:br>
            <a:r>
              <a:rPr lang="sk-SK" sz="5300" b="1" dirty="0" smtClean="0">
                <a:solidFill>
                  <a:srgbClr val="7030A0"/>
                </a:solidFill>
              </a:rPr>
              <a:t>v Tebe život večný.</a:t>
            </a:r>
            <a:br>
              <a:rPr lang="sk-SK" sz="5300" b="1" dirty="0" smtClean="0">
                <a:solidFill>
                  <a:srgbClr val="7030A0"/>
                </a:solidFill>
              </a:rPr>
            </a:br>
            <a:r>
              <a:rPr lang="sk-SK" sz="5300" b="1" dirty="0" smtClean="0">
                <a:solidFill>
                  <a:srgbClr val="7030A0"/>
                </a:solidFill>
              </a:rPr>
              <a:t> </a:t>
            </a:r>
            <a:endParaRPr lang="sk-SK" sz="5300" b="1" dirty="0">
              <a:solidFill>
                <a:srgbClr val="7030A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797436"/>
          </a:xfrm>
        </p:spPr>
        <p:txBody>
          <a:bodyPr>
            <a:normAutofit/>
          </a:bodyPr>
          <a:lstStyle/>
          <a:p>
            <a:r>
              <a:rPr lang="sk-SK" b="1" dirty="0" smtClean="0"/>
              <a:t>KÁZEŇ    SLOVA   BOŽIEHO</a:t>
            </a:r>
            <a:br>
              <a:rPr lang="sk-SK" b="1" dirty="0" smtClean="0"/>
            </a:br>
            <a:r>
              <a:rPr lang="sk-SK" b="1" dirty="0" smtClean="0"/>
              <a:t/>
            </a:r>
            <a:br>
              <a:rPr lang="sk-SK" b="1" dirty="0" smtClean="0"/>
            </a:br>
            <a:r>
              <a:rPr lang="sk-SK" b="1" dirty="0" smtClean="0"/>
              <a:t>MODLITBA</a:t>
            </a:r>
            <a:br>
              <a:rPr lang="sk-SK" b="1" dirty="0" smtClean="0"/>
            </a:br>
            <a:r>
              <a:rPr lang="sk-SK" b="1" dirty="0" smtClean="0"/>
              <a:t/>
            </a:r>
            <a:br>
              <a:rPr lang="sk-SK" b="1" dirty="0" smtClean="0"/>
            </a:br>
            <a:endParaRPr lang="sk-SK"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
            </a:r>
            <a:br>
              <a:rPr lang="sk-SK" dirty="0"/>
            </a:br>
            <a:r>
              <a:rPr lang="sk-SK" dirty="0"/>
              <a:t> </a:t>
            </a:r>
            <a:br>
              <a:rPr lang="sk-SK" dirty="0"/>
            </a:br>
            <a:r>
              <a:rPr lang="sk-SK" dirty="0"/>
              <a:t> </a:t>
            </a: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t>
            </a:r>
            <a:br>
              <a:rPr lang="sk-SK" dirty="0" smtClean="0"/>
            </a:br>
            <a:r>
              <a:rPr lang="sk-SK" dirty="0" smtClean="0"/>
              <a:t>Pieseň ES 112,1,7</a:t>
            </a:r>
            <a:r>
              <a:rPr lang="sk-SK" b="1" dirty="0" smtClean="0"/>
              <a:t/>
            </a:r>
            <a:br>
              <a:rPr lang="sk-SK" b="1" dirty="0" smtClean="0"/>
            </a:br>
            <a:r>
              <a:rPr lang="sk-SK" b="1" dirty="0" smtClean="0"/>
              <a:t>1.</a:t>
            </a:r>
            <a:r>
              <a:rPr lang="sk-SK" sz="5300" b="1" dirty="0" smtClean="0">
                <a:solidFill>
                  <a:srgbClr val="7030A0"/>
                </a:solidFill>
              </a:rPr>
              <a:t>Smutný </a:t>
            </a:r>
            <a:r>
              <a:rPr lang="sk-SK" sz="5300" b="1" dirty="0">
                <a:solidFill>
                  <a:srgbClr val="7030A0"/>
                </a:solidFill>
              </a:rPr>
              <a:t>čas, pôstny čas, premýšľaj, človeče, zanechaj rozkoše, obráť svoje srdce, mysli na smrť Pána svojho, </a:t>
            </a:r>
            <a:r>
              <a:rPr lang="sk-SK" sz="5300" b="1" dirty="0" smtClean="0">
                <a:solidFill>
                  <a:srgbClr val="7030A0"/>
                </a:solidFill>
              </a:rPr>
              <a:t>                že </a:t>
            </a:r>
            <a:r>
              <a:rPr lang="sk-SK" sz="5300" b="1" dirty="0">
                <a:solidFill>
                  <a:srgbClr val="7030A0"/>
                </a:solidFill>
              </a:rPr>
              <a:t>On trpel za každého i teba hriešneho.                           </a:t>
            </a:r>
            <a:br>
              <a:rPr lang="sk-SK" sz="5300" b="1" dirty="0">
                <a:solidFill>
                  <a:srgbClr val="7030A0"/>
                </a:solidFill>
              </a:rPr>
            </a:br>
            <a:r>
              <a:rPr lang="sk-SK" sz="5300" b="1" dirty="0">
                <a:solidFill>
                  <a:srgbClr val="7030A0"/>
                </a:solidFill>
              </a:rPr>
              <a:t> </a:t>
            </a:r>
            <a:br>
              <a:rPr lang="sk-SK" sz="5300" b="1" dirty="0">
                <a:solidFill>
                  <a:srgbClr val="7030A0"/>
                </a:solidFill>
              </a:rPr>
            </a:br>
            <a:endParaRPr lang="sk-SK" sz="53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01014" cy="6226196"/>
          </a:xfrm>
        </p:spPr>
        <p:txBody>
          <a:bodyPr>
            <a:normAutofit/>
          </a:bodyPr>
          <a:lstStyle/>
          <a:p>
            <a:r>
              <a:rPr lang="sk-SK" b="1" dirty="0" smtClean="0"/>
              <a:t>OZNAMY</a:t>
            </a:r>
            <a:br>
              <a:rPr lang="sk-SK" b="1" dirty="0" smtClean="0"/>
            </a:br>
            <a:r>
              <a:rPr lang="sk-SK" b="1" dirty="0" smtClean="0"/>
              <a:t>POŽEHNANIE</a:t>
            </a:r>
            <a:r>
              <a:rPr lang="sk-SK" dirty="0" smtClean="0"/>
              <a:t/>
            </a:r>
            <a:br>
              <a:rPr lang="sk-SK" dirty="0" smtClean="0"/>
            </a:br>
            <a:r>
              <a:rPr lang="sk-SK" dirty="0" smtClean="0"/>
              <a:t/>
            </a:r>
            <a:br>
              <a:rPr lang="sk-SK" dirty="0" smtClean="0"/>
            </a:br>
            <a:endParaRPr lang="sk-SK"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142828"/>
            <a:ext cx="8229600" cy="6715172"/>
          </a:xfrm>
        </p:spPr>
        <p:txBody>
          <a:bodyPr>
            <a:normAutofit/>
          </a:bodyPr>
          <a:lstStyle/>
          <a:p>
            <a:r>
              <a:rPr lang="sk-SK" dirty="0" smtClean="0"/>
              <a:t>Pieseň: ES 448; 1</a:t>
            </a:r>
            <a:br>
              <a:rPr lang="sk-SK" dirty="0" smtClean="0"/>
            </a:br>
            <a:r>
              <a:rPr lang="sk-SK" dirty="0" smtClean="0"/>
              <a:t>  </a:t>
            </a:r>
            <a:r>
              <a:rPr lang="sk-SK" sz="4800" b="1" dirty="0" smtClean="0">
                <a:solidFill>
                  <a:srgbClr val="7030A0"/>
                </a:solidFill>
              </a:rPr>
              <a:t>Chcem Ťa milovať, moja sila, chcem Ťa milovať, moja česť!</a:t>
            </a:r>
            <a:br>
              <a:rPr lang="sk-SK" sz="4800" b="1" dirty="0" smtClean="0">
                <a:solidFill>
                  <a:srgbClr val="7030A0"/>
                </a:solidFill>
              </a:rPr>
            </a:br>
            <a:r>
              <a:rPr lang="sk-SK" sz="4800" b="1" dirty="0" smtClean="0">
                <a:solidFill>
                  <a:srgbClr val="7030A0"/>
                </a:solidFill>
              </a:rPr>
              <a:t> Nech zdroj každého môjho diela </a:t>
            </a:r>
            <a:br>
              <a:rPr lang="sk-SK" sz="4800" b="1" dirty="0" smtClean="0">
                <a:solidFill>
                  <a:srgbClr val="7030A0"/>
                </a:solidFill>
              </a:rPr>
            </a:br>
            <a:r>
              <a:rPr lang="sk-SK" sz="4800" b="1" dirty="0" smtClean="0">
                <a:solidFill>
                  <a:srgbClr val="7030A0"/>
                </a:solidFill>
              </a:rPr>
              <a:t>a myšlienok len v Tebe je; </a:t>
            </a:r>
            <a:br>
              <a:rPr lang="sk-SK" sz="4800" b="1" dirty="0" smtClean="0">
                <a:solidFill>
                  <a:srgbClr val="7030A0"/>
                </a:solidFill>
              </a:rPr>
            </a:br>
            <a:r>
              <a:rPr lang="sk-SK" sz="4800" b="1" dirty="0" smtClean="0">
                <a:solidFill>
                  <a:srgbClr val="7030A0"/>
                </a:solidFill>
              </a:rPr>
              <a:t>chcem Ťa milovať oddane, </a:t>
            </a:r>
            <a:br>
              <a:rPr lang="sk-SK" sz="4800" b="1" dirty="0" smtClean="0">
                <a:solidFill>
                  <a:srgbClr val="7030A0"/>
                </a:solidFill>
              </a:rPr>
            </a:br>
            <a:r>
              <a:rPr lang="sk-SK" sz="4800" b="1" dirty="0" err="1" smtClean="0">
                <a:solidFill>
                  <a:srgbClr val="7030A0"/>
                </a:solidFill>
              </a:rPr>
              <a:t>Ježiši</a:t>
            </a:r>
            <a:r>
              <a:rPr lang="sk-SK" sz="4800" b="1" dirty="0" smtClean="0">
                <a:solidFill>
                  <a:srgbClr val="7030A0"/>
                </a:solidFill>
              </a:rPr>
              <a:t> Kriste, môj Pane.</a:t>
            </a:r>
            <a:br>
              <a:rPr lang="sk-SK" sz="4800" b="1" dirty="0" smtClean="0">
                <a:solidFill>
                  <a:srgbClr val="7030A0"/>
                </a:solidFill>
              </a:rPr>
            </a:br>
            <a:endParaRPr lang="sk-SK" sz="4800" b="1" dirty="0">
              <a:solidFill>
                <a:srgbClr val="7030A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40312"/>
          </a:xfrm>
        </p:spPr>
        <p:txBody>
          <a:bodyPr>
            <a:normAutofit fontScale="90000"/>
          </a:bodyPr>
          <a:lstStyle/>
          <a:p>
            <a:r>
              <a:rPr lang="sk-SK" sz="5300" dirty="0" smtClean="0"/>
              <a:t> </a:t>
            </a:r>
            <a:br>
              <a:rPr lang="sk-SK" sz="5300" dirty="0" smtClean="0"/>
            </a:br>
            <a:r>
              <a:rPr lang="sk-SK" sz="5300" b="1" dirty="0" smtClean="0">
                <a:solidFill>
                  <a:srgbClr val="7030A0"/>
                </a:solidFill>
              </a:rPr>
              <a:t>Chcem Ťa milovať, moja radosť, </a:t>
            </a:r>
            <a:br>
              <a:rPr lang="sk-SK" sz="5300" b="1" dirty="0" smtClean="0">
                <a:solidFill>
                  <a:srgbClr val="7030A0"/>
                </a:solidFill>
              </a:rPr>
            </a:br>
            <a:r>
              <a:rPr lang="sk-SK" sz="5300" b="1" dirty="0" smtClean="0">
                <a:solidFill>
                  <a:srgbClr val="7030A0"/>
                </a:solidFill>
              </a:rPr>
              <a:t>Ty Darca môjho spasenia! </a:t>
            </a:r>
            <a:br>
              <a:rPr lang="sk-SK" sz="5300" b="1" dirty="0" smtClean="0">
                <a:solidFill>
                  <a:srgbClr val="7030A0"/>
                </a:solidFill>
              </a:rPr>
            </a:br>
            <a:r>
              <a:rPr lang="sk-SK" sz="5300" b="1" dirty="0" smtClean="0">
                <a:solidFill>
                  <a:srgbClr val="7030A0"/>
                </a:solidFill>
              </a:rPr>
              <a:t>Chcem Ťa milovať celý život,</a:t>
            </a:r>
            <a:br>
              <a:rPr lang="sk-SK" sz="5300" b="1" dirty="0" smtClean="0">
                <a:solidFill>
                  <a:srgbClr val="7030A0"/>
                </a:solidFill>
              </a:rPr>
            </a:br>
            <a:r>
              <a:rPr lang="sk-SK" sz="5300" b="1" dirty="0" smtClean="0">
                <a:solidFill>
                  <a:srgbClr val="7030A0"/>
                </a:solidFill>
              </a:rPr>
              <a:t> v dňoch pohody aj súženia;</a:t>
            </a:r>
            <a:br>
              <a:rPr lang="sk-SK" sz="5300" b="1" dirty="0" smtClean="0">
                <a:solidFill>
                  <a:srgbClr val="7030A0"/>
                </a:solidFill>
              </a:rPr>
            </a:br>
            <a:r>
              <a:rPr lang="sk-SK" sz="5300" b="1" dirty="0" smtClean="0">
                <a:solidFill>
                  <a:srgbClr val="7030A0"/>
                </a:solidFill>
              </a:rPr>
              <a:t> i keď sa smrť raz priblíži, </a:t>
            </a:r>
            <a:br>
              <a:rPr lang="sk-SK" sz="5300" b="1" dirty="0" smtClean="0">
                <a:solidFill>
                  <a:srgbClr val="7030A0"/>
                </a:solidFill>
              </a:rPr>
            </a:br>
            <a:r>
              <a:rPr lang="sk-SK" sz="5300" b="1" dirty="0" smtClean="0">
                <a:solidFill>
                  <a:srgbClr val="7030A0"/>
                </a:solidFill>
              </a:rPr>
              <a:t>chcem Ťa milovať, </a:t>
            </a:r>
            <a:r>
              <a:rPr lang="sk-SK" sz="5300" b="1" dirty="0" err="1" smtClean="0">
                <a:solidFill>
                  <a:srgbClr val="7030A0"/>
                </a:solidFill>
              </a:rPr>
              <a:t>Ježiši</a:t>
            </a:r>
            <a:r>
              <a:rPr lang="sk-SK" sz="5300" b="1" dirty="0" smtClean="0">
                <a:solidFill>
                  <a:srgbClr val="7030A0"/>
                </a:solidFill>
              </a:rPr>
              <a:t>!</a:t>
            </a:r>
            <a:r>
              <a:rPr lang="sk-SK" sz="4900" dirty="0" smtClean="0"/>
              <a:t/>
            </a:r>
            <a:br>
              <a:rPr lang="sk-SK" sz="4900" dirty="0" smtClean="0"/>
            </a:br>
            <a:r>
              <a:rPr lang="sk-SK" sz="4900" dirty="0" smtClean="0"/>
              <a:t> </a:t>
            </a:r>
            <a:r>
              <a:rPr lang="sk-SK" dirty="0" smtClean="0"/>
              <a:t/>
            </a:r>
            <a:br>
              <a:rPr lang="sk-SK" dirty="0" smtClean="0"/>
            </a:br>
            <a:r>
              <a:rPr lang="sk-SK" dirty="0" smtClean="0"/>
              <a:t> </a:t>
            </a:r>
            <a:endParaRPr lang="sk-SK"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01014" cy="6226196"/>
          </a:xfrm>
        </p:spPr>
        <p:txBody>
          <a:bodyPr>
            <a:normAutofit fontScale="90000"/>
          </a:bodyPr>
          <a:lstStyle/>
          <a:p>
            <a:r>
              <a:rPr lang="sk-SK" dirty="0" smtClean="0"/>
              <a:t/>
            </a:r>
            <a:br>
              <a:rPr lang="sk-SK" dirty="0" smtClean="0"/>
            </a:br>
            <a:r>
              <a:rPr lang="sk-SK" dirty="0" smtClean="0"/>
              <a:t/>
            </a:r>
            <a:br>
              <a:rPr lang="sk-SK" dirty="0" smtClean="0"/>
            </a:br>
            <a:r>
              <a:rPr lang="sk-SK" sz="7300" b="1" dirty="0" smtClean="0"/>
              <a:t>Po krátkej prestávke  bude </a:t>
            </a:r>
            <a:br>
              <a:rPr lang="sk-SK" sz="7300" b="1" dirty="0" smtClean="0"/>
            </a:br>
            <a:r>
              <a:rPr lang="sk-SK" sz="7300" b="1" dirty="0" smtClean="0"/>
              <a:t>SPOVEĎ a  </a:t>
            </a:r>
            <a:br>
              <a:rPr lang="sk-SK" sz="7300" b="1" dirty="0" smtClean="0"/>
            </a:br>
            <a:r>
              <a:rPr lang="sk-SK" sz="7300" b="1" dirty="0" smtClean="0"/>
              <a:t>VEČERA PÁNOVA</a:t>
            </a: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r>
              <a:rPr lang="sk-SK" dirty="0" smtClean="0"/>
              <a:t/>
            </a:r>
            <a:br>
              <a:rPr lang="sk-SK" dirty="0" smtClean="0"/>
            </a:br>
            <a:endParaRPr lang="sk-SK"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lnSpcReduction="10000"/>
          </a:bodyPr>
          <a:lstStyle/>
          <a:p>
            <a:endParaRPr lang="sk-SK" dirty="0" smtClean="0"/>
          </a:p>
          <a:p>
            <a:endParaRPr lang="sk-SK" dirty="0" smtClean="0"/>
          </a:p>
          <a:p>
            <a:endParaRPr lang="sk-SK" dirty="0" smtClean="0"/>
          </a:p>
          <a:p>
            <a:endParaRPr lang="sk-SK" dirty="0" smtClean="0"/>
          </a:p>
          <a:p>
            <a:endParaRPr lang="sk-SK" dirty="0" smtClean="0"/>
          </a:p>
          <a:p>
            <a:endParaRPr lang="sk-SK" dirty="0" smtClean="0"/>
          </a:p>
          <a:p>
            <a:endParaRPr lang="sk-SK" dirty="0" smtClean="0"/>
          </a:p>
          <a:p>
            <a:r>
              <a:rPr lang="sk-SK" dirty="0" smtClean="0"/>
              <a:t>Spracovala </a:t>
            </a:r>
            <a:r>
              <a:rPr lang="sk-SK" dirty="0" err="1" smtClean="0"/>
              <a:t>M.Hroboňová</a:t>
            </a:r>
            <a:r>
              <a:rPr lang="sk-SK" dirty="0" smtClean="0"/>
              <a:t> CZ ECAV Lučenec </a:t>
            </a:r>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r>
            <a:br>
              <a:rPr lang="sk-SK" sz="5300" b="1" dirty="0" smtClean="0">
                <a:solidFill>
                  <a:srgbClr val="7030A0"/>
                </a:solidFill>
              </a:rPr>
            </a:br>
            <a:r>
              <a:rPr lang="sk-SK" sz="5300" b="1" dirty="0">
                <a:solidFill>
                  <a:srgbClr val="7030A0"/>
                </a:solidFill>
              </a:rPr>
              <a:t/>
            </a:r>
            <a:br>
              <a:rPr lang="sk-SK" sz="5300" b="1" dirty="0">
                <a:solidFill>
                  <a:srgbClr val="7030A0"/>
                </a:solidFill>
              </a:rPr>
            </a:br>
            <a:r>
              <a:rPr lang="sk-SK" sz="5300" b="1" dirty="0">
                <a:solidFill>
                  <a:srgbClr val="7030A0"/>
                </a:solidFill>
              </a:rPr>
              <a:t> </a:t>
            </a:r>
            <a:r>
              <a:rPr lang="sk-SK" sz="5300" b="1" dirty="0" smtClean="0">
                <a:solidFill>
                  <a:srgbClr val="7030A0"/>
                </a:solidFill>
              </a:rPr>
              <a:t>7.  </a:t>
            </a:r>
            <a:r>
              <a:rPr lang="sk-SK" sz="5300" b="1" dirty="0">
                <a:solidFill>
                  <a:srgbClr val="7030A0"/>
                </a:solidFill>
              </a:rPr>
              <a:t>Preto, ó človeče, / upri zrak </a:t>
            </a:r>
            <a:r>
              <a:rPr lang="sk-SK" sz="5300" b="1" dirty="0" smtClean="0">
                <a:solidFill>
                  <a:srgbClr val="7030A0"/>
                </a:solidFill>
              </a:rPr>
              <a:t> na </a:t>
            </a:r>
            <a:r>
              <a:rPr lang="sk-SK" sz="5300" b="1" dirty="0">
                <a:solidFill>
                  <a:srgbClr val="7030A0"/>
                </a:solidFill>
              </a:rPr>
              <a:t>Neho, / na kríži pre teba / umierajúceho, / ľutuj a plač, čiň pokánie, / kým je čas na zmilovanie; / len v Ňom máš spasenie</a:t>
            </a:r>
            <a:r>
              <a:rPr lang="sk-SK" sz="5300" b="1" dirty="0" smtClean="0">
                <a:solidFill>
                  <a:srgbClr val="7030A0"/>
                </a:solidFill>
              </a:rPr>
              <a:t>.  </a:t>
            </a:r>
            <a:endParaRPr lang="sk-SK" sz="53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76"/>
            <a:ext cx="8229600" cy="5000660"/>
          </a:xfrm>
        </p:spPr>
        <p:txBody>
          <a:bodyPr>
            <a:normAutofit fontScale="90000"/>
          </a:bodyPr>
          <a:lstStyle/>
          <a:p>
            <a:pPr algn="l"/>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ANTIFÓNA: </a:t>
            </a:r>
            <a:r>
              <a:rPr lang="sk-SK" dirty="0"/>
              <a:t/>
            </a:r>
            <a:br>
              <a:rPr lang="sk-SK" dirty="0"/>
            </a:br>
            <a:r>
              <a:rPr lang="sk-SK" dirty="0" smtClean="0"/>
              <a:t> Kňaz</a:t>
            </a:r>
            <a:r>
              <a:rPr lang="sk-SK" sz="6000" dirty="0" smtClean="0"/>
              <a:t>: Ó</a:t>
            </a:r>
            <a:r>
              <a:rPr lang="sk-SK" sz="6000" dirty="0"/>
              <a:t>, </a:t>
            </a:r>
            <a:r>
              <a:rPr lang="sk-SK" sz="6000" dirty="0" err="1"/>
              <a:t>Hospodine</a:t>
            </a:r>
            <a:r>
              <a:rPr lang="sk-SK" sz="6000" dirty="0"/>
              <a:t>, pamätaj </a:t>
            </a:r>
            <a:r>
              <a:rPr lang="sk-SK" sz="6000" dirty="0" smtClean="0"/>
              <a:t>na svoje zľutovanie.</a:t>
            </a:r>
            <a:br>
              <a:rPr lang="sk-SK" sz="6000" dirty="0" smtClean="0"/>
            </a:br>
            <a:r>
              <a:rPr lang="sk-SK" sz="6000" dirty="0" smtClean="0"/>
              <a:t>Zbor:  </a:t>
            </a:r>
            <a:r>
              <a:rPr lang="sk-SK" sz="6000" b="1" dirty="0" smtClean="0"/>
              <a:t>A </a:t>
            </a:r>
            <a:r>
              <a:rPr lang="sk-SK" sz="6000" b="1" dirty="0"/>
              <a:t>na svoju milosť, </a:t>
            </a:r>
            <a:r>
              <a:rPr lang="sk-SK" sz="6000" b="1" dirty="0" smtClean="0"/>
              <a:t/>
            </a:r>
            <a:br>
              <a:rPr lang="sk-SK" sz="6000" b="1" dirty="0" smtClean="0"/>
            </a:br>
            <a:r>
              <a:rPr lang="sk-SK" sz="6000" b="1" dirty="0" smtClean="0"/>
              <a:t>            ktorá </a:t>
            </a:r>
            <a:r>
              <a:rPr lang="sk-SK" sz="6000" b="1" dirty="0"/>
              <a:t>je </a:t>
            </a:r>
            <a:r>
              <a:rPr lang="sk-SK" sz="6000" b="1" dirty="0" err="1" smtClean="0"/>
              <a:t>odvekov</a:t>
            </a:r>
            <a:r>
              <a:rPr lang="sk-SK" sz="6000" b="1" dirty="0" smtClean="0"/>
              <a:t>.</a:t>
            </a:r>
            <a:br>
              <a:rPr lang="sk-SK" sz="6000" b="1" dirty="0" smtClean="0"/>
            </a:br>
            <a:r>
              <a:rPr lang="sk-SK" b="1" dirty="0"/>
              <a:t/>
            </a:r>
            <a:br>
              <a:rPr lang="sk-SK" b="1" dirty="0"/>
            </a:br>
            <a:r>
              <a:rPr lang="sk-SK" b="1" dirty="0" smtClean="0"/>
              <a:t>KOLEKTA </a:t>
            </a:r>
            <a:r>
              <a:rPr lang="sk-SK" dirty="0" smtClean="0"/>
              <a:t>spievaná modlitba</a:t>
            </a:r>
            <a:r>
              <a:rPr lang="sk-SK" b="1" dirty="0" smtClean="0"/>
              <a:t/>
            </a:r>
            <a:br>
              <a:rPr lang="sk-SK" b="1" dirty="0" smtClean="0"/>
            </a:br>
            <a:r>
              <a:rPr lang="sk-SK" b="1" dirty="0" smtClean="0"/>
              <a:t>Zbor: Amen, amen, amen</a:t>
            </a:r>
            <a:endParaRPr lang="sk-SK"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28"/>
            <a:ext cx="8686800" cy="113191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sz="3100" dirty="0" smtClean="0"/>
              <a:t>Pieseň</a:t>
            </a:r>
            <a:r>
              <a:rPr lang="sk-SK" sz="3100" dirty="0"/>
              <a:t>:  ES </a:t>
            </a:r>
            <a:r>
              <a:rPr lang="sk-SK" sz="3100" dirty="0" smtClean="0"/>
              <a:t>117,3 Mel</a:t>
            </a:r>
            <a:r>
              <a:rPr lang="sk-SK" sz="3100" dirty="0"/>
              <a:t>: Baránok, hľa, nesie viny</a:t>
            </a:r>
            <a:r>
              <a:rPr lang="sk-SK" dirty="0"/>
              <a:t/>
            </a:r>
            <a:br>
              <a:rPr lang="sk-SK" dirty="0"/>
            </a:br>
            <a:r>
              <a:rPr lang="sk-SK" dirty="0"/>
              <a:t> </a:t>
            </a:r>
            <a:r>
              <a:rPr lang="sk-SK" b="1" dirty="0" smtClean="0">
                <a:solidFill>
                  <a:srgbClr val="7030A0"/>
                </a:solidFill>
              </a:rPr>
              <a:t>  </a:t>
            </a:r>
            <a:r>
              <a:rPr lang="sk-SK" sz="4900" b="1" dirty="0">
                <a:solidFill>
                  <a:srgbClr val="7030A0"/>
                </a:solidFill>
              </a:rPr>
              <a:t>V tomto tichom pôstnom čase chcem pri Tebe, Kriste, dlieť,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pre </a:t>
            </a:r>
            <a:r>
              <a:rPr lang="sk-SK" sz="4900" b="1" dirty="0">
                <a:solidFill>
                  <a:srgbClr val="7030A0"/>
                </a:solidFill>
              </a:rPr>
              <a:t>mňa kráčaš na Golgotu, za hriešneho ideš mrieť; znášaš hanu i urážky, berieš na seba kríž ťažký, platíš za hriech všetkých nás;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bičujú </a:t>
            </a:r>
            <a:r>
              <a:rPr lang="sk-SK" sz="4900" b="1" dirty="0">
                <a:solidFill>
                  <a:srgbClr val="7030A0"/>
                </a:solidFill>
              </a:rPr>
              <a:t>Ťa, hrozne trpíš, krvavým sa potom potíš, strýznený si, Pane </a:t>
            </a:r>
            <a:r>
              <a:rPr lang="sk-SK" sz="4900" b="1" dirty="0" smtClean="0">
                <a:solidFill>
                  <a:srgbClr val="7030A0"/>
                </a:solidFill>
              </a:rPr>
              <a:t>náš</a:t>
            </a:r>
            <a:r>
              <a:rPr lang="sk-SK" sz="4900" b="1" dirty="0">
                <a:solidFill>
                  <a:srgbClr val="7030A0"/>
                </a:solidFill>
              </a:rPr>
              <a:t>.</a:t>
            </a:r>
            <a:br>
              <a:rPr lang="sk-SK" sz="4900" b="1" dirty="0">
                <a:solidFill>
                  <a:srgbClr val="7030A0"/>
                </a:solidFill>
              </a:rPr>
            </a:br>
            <a:endParaRPr lang="sk-SK" sz="4900" b="1"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Hriech človeka</a:t>
            </a:r>
            <a:r>
              <a:rPr lang="sk-SK" dirty="0"/>
              <a:t/>
            </a:r>
            <a:br>
              <a:rPr lang="sk-SK" dirty="0"/>
            </a:br>
            <a:r>
              <a:rPr lang="sk-SK" dirty="0"/>
              <a:t>Text: 1M 2,7-9,16-17; 3,1-7</a:t>
            </a:r>
            <a:br>
              <a:rPr lang="sk-SK" dirty="0"/>
            </a:br>
            <a:endParaRPr lang="sk-SK" dirty="0"/>
          </a:p>
        </p:txBody>
      </p:sp>
      <p:pic>
        <p:nvPicPr>
          <p:cNvPr id="36866" name="Picture 2" descr="In the middle of the garden of Eden were two special trees. One was the Tree of Life and the other was the tree giving knowledge of good and evil. God told Adam he could eat the fruit of any tree but he must not eat the fruit from the tree giving knowledge of good and evil. To do so would be to disobey and bring death. – Slide 1"/>
          <p:cNvPicPr>
            <a:picLocks noChangeAspect="1" noChangeArrowheads="1"/>
          </p:cNvPicPr>
          <p:nvPr/>
        </p:nvPicPr>
        <p:blipFill>
          <a:blip r:embed="rId2"/>
          <a:srcRect/>
          <a:stretch>
            <a:fillRect/>
          </a:stretch>
        </p:blipFill>
        <p:spPr bwMode="auto">
          <a:xfrm>
            <a:off x="785786" y="1142984"/>
            <a:ext cx="7715304" cy="5786480"/>
          </a:xfrm>
          <a:prstGeom prst="rect">
            <a:avLst/>
          </a:prstGeom>
          <a:noFill/>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156</Words>
  <Application>Microsoft Office PowerPoint</Application>
  <PresentationFormat>Prezentácia na obrazovke (4:3)</PresentationFormat>
  <Paragraphs>62</Paragraphs>
  <Slides>54</Slides>
  <Notes>0</Notes>
  <HiddenSlides>0</HiddenSlides>
  <MMClips>0</MMClips>
  <ScaleCrop>false</ScaleCrop>
  <HeadingPairs>
    <vt:vector size="4" baseType="variant">
      <vt:variant>
        <vt:lpstr>Motív</vt:lpstr>
      </vt:variant>
      <vt:variant>
        <vt:i4>1</vt:i4>
      </vt:variant>
      <vt:variant>
        <vt:lpstr>Nadpisy snímok</vt:lpstr>
      </vt:variant>
      <vt:variant>
        <vt:i4>54</vt:i4>
      </vt:variant>
    </vt:vector>
  </HeadingPairs>
  <TitlesOfParts>
    <vt:vector size="55" baseType="lpstr">
      <vt:lpstr>Motív Office</vt:lpstr>
      <vt:lpstr>   SMRTNÁ NEDEĽA PAŠIE  </vt:lpstr>
      <vt:lpstr>PREDSPEV</vt:lpstr>
      <vt:lpstr>Snímka 3</vt:lpstr>
      <vt:lpstr>Snímka 4</vt:lpstr>
      <vt:lpstr>            Pieseň ES 112,1,7 1.Smutný čas, pôstny čas, premýšľaj, človeče, zanechaj rozkoše, obráť svoje srdce, mysli na smrť Pána svojho,                 že On trpel za každého i teba hriešneho.                              </vt:lpstr>
      <vt:lpstr>     7.  Preto, ó človeče, / upri zrak  na Neho, / na kríži pre teba / umierajúceho, / ľutuj a plač, čiň pokánie, / kým je čas na zmilovanie; / len v Ňom máš spasenie.  </vt:lpstr>
      <vt:lpstr>   ANTIFÓNA:   Kňaz: Ó, Hospodine, pamätaj na svoje zľutovanie. Zbor:  A na svoju milosť,              ktorá je odvekov.  KOLEKTA spievaná modlitba Zbor: Amen, amen, amen</vt:lpstr>
      <vt:lpstr>         Pieseň:  ES 117,3 Mel: Baránok, hľa, nesie viny    V tomto tichom pôstnom čase chcem pri Tebe, Kriste, dlieť,  pre mňa kráčaš na Golgotu, za hriešneho ideš mrieť; znášaš hanu i urážky, berieš na seba kríž ťažký, platíš za hriech všetkých nás;  bičujú Ťa, hrozne trpíš, krvavým sa potom potíš, strýznený si, Pane náš. </vt:lpstr>
      <vt:lpstr>Hriech človeka Text: 1M 2,7-9,16-17; 3,1-7 </vt:lpstr>
      <vt:lpstr>Snímka 10</vt:lpstr>
      <vt:lpstr>Snímka 11</vt:lpstr>
      <vt:lpstr>         Pieseň: ES 105; 2 Mel: Pane, tisíckrát vítam Ťa  Uzdrav moju dušu, Pane,  hriechom ťažko ranenú,  očakávam zľutovanie,  uľav srdcu biednemu;  že som zhrešil, uznávam,  viny svoje vyznávam,  verím, Lekár môj láskavý,  Tvoja milosť ma uzdraví. </vt:lpstr>
      <vt:lpstr>Hriechom stráca človek spoločenstvo                 s Bohom   Text: 1M 3,17nn </vt:lpstr>
      <vt:lpstr>Snímka 14</vt:lpstr>
      <vt:lpstr>          Pieseň: ES 333; 3 Mel. Srdce čisté stvor mi, Pane   Nezavrhuj ma od seba, hoc by som to zaslúžil, / najmilší môj Otče z neba, veď ma Ježiš vykúpil, / i za mňa sa obetoval, milosť svoju mi daroval, človeku stratenému.                                                                                                                                  </vt:lpstr>
      <vt:lpstr>Potopa upozorňuje na Boží hnev  Text: 1M 6,11 nn</vt:lpstr>
      <vt:lpstr>Snímka 17</vt:lpstr>
      <vt:lpstr>           Pieseň: ES 97; 2  Mel: Láska svätá, počuj ma    Spasiteľ môj, zachráň ma, človeka hriešneho, len v Tebe každý deň mám Záchrancu živého; chcem Ťa verne nasledovať,             s Tebou aj v kríži vytrvať. Takto Ťa, takto Ťa, takto Ťa oslavovať, vždy milovať. Ach, príď, môj Ježiši, pozdvihni ma, zo všetkých ťažkostí a obživ ma zomdleného! </vt:lpstr>
      <vt:lpstr>Boh si vyhliadne baránka Text: 1 M 22,1-2.6-8.13 </vt:lpstr>
      <vt:lpstr>Snímka 20</vt:lpstr>
      <vt:lpstr>        Pieseň: ES 110; 1    Pred Tebou sa skláňame, Baránok Boží nevinný, a chválu Ti vzdávame, ó Spasiteľ náš jediný; Ty si mocne zvíťazil, smrť si navždy porazil; Buď Ti večná chvála, ó, Pane Ježiši! </vt:lpstr>
      <vt:lpstr>Krv baránka zachraňuje Text: 2M 12,1-13 </vt:lpstr>
      <vt:lpstr>Snímka 23</vt:lpstr>
      <vt:lpstr>Pieseň: ES 104; 1,2 1. Ó, krv drahá, sláva naša, ktorú vylial Pán Ježiš,  keď za viny hriešnikov  pribili Ho na kríž.      </vt:lpstr>
      <vt:lpstr>      2. Skrop ma svojou   krvou svätou,   a v ranách daj spočinúť,   keď ma hryzie svedomie,  nedaj mi zahynúť.  </vt:lpstr>
      <vt:lpstr>Následky nedôvery voči Božiemu vedeniu Text: 4M 21,4-8 </vt:lpstr>
      <vt:lpstr>Snímka 27</vt:lpstr>
      <vt:lpstr>         Pieseň: ES 114; 1   Ten na kríži moja spása,                 moja láska, moja česť, každá márna žiadosť vzdiaľ sa,                     i to, v čom stálosti niet.                   Pokušenia plný svet do hriechu by ma chcel zviesť; ten na kríži moja spása, k Nemu stále utiekam sa.   </vt:lpstr>
      <vt:lpstr> Úklady a zrada spôsobujú bolesť Text: Ž 41,6nn, Jer 20,10nn   </vt:lpstr>
      <vt:lpstr>         Pieseň: ES 486; 2  Mel: Čo môj Boh chce   Nech proti mne ľstivo, silne diabol, svet sa oborí,  môj Boh a Pán najlepšie sám nepriateľov pokorí. Keď mám Teba blízko seba, milosť Ducha Svätého, nebojím sa, nedesím sa  smrti ni diabla zlého.   </vt:lpstr>
      <vt:lpstr>  Hospodinov služobník znesie potupu Text: Iz 50,6-9a   </vt:lpstr>
      <vt:lpstr>        Pieseň: ES 526; 1 Mel: Kto len na Boha sa spolieha    Pokorne, tíško, milá duša znášaj ťažký kríž, bolesti, pamätaj, že to Boh dopúšťa,           dá však i pomoc z výsosti! Preto, nech sa, čo chce deje,       len v Bohu skladaj nádeje.    </vt:lpstr>
      <vt:lpstr>  Trpiaceho služobníka Hospodin neopustí  Text: Iz 53,1-5   </vt:lpstr>
      <vt:lpstr>         Pieseň: ES 491; 1    Na Krista svoje hriechy som zložil už cele,  veď On, Baránok tichý, ich niesol na tele.   Môj hriech a moju vinu   skryl On do svojich rán:  Bez Neho duše hynú,  /: ja však v Ňom spásu mám:/   </vt:lpstr>
      <vt:lpstr>   Pre naše poblúdenie, musel On trpieť ako zločinec   Izaiáš 53,6-10    </vt:lpstr>
      <vt:lpstr>       Pieseň: ES 94; 1   Kriste, muž bolesti,  až na smrť utýraný,/ som Tvojej milosti / vždy vďakou zaviazaný  za všetky tie rany, /za bolesť nesmiernu, /ktorou si zaplatil  tú najvyššiu cenu. </vt:lpstr>
      <vt:lpstr>Duch Boží umožňuje pochopiť Kristovu smrť   Zachariáš 12,10-11 </vt:lpstr>
      <vt:lpstr>        Pieseň: ES 120; 3 Mel: Ach, ja biedny, úbohý hriešnik   Ach Bože, keď takto pozerá  duch môj na tie hrozné rany, hlboký žiaľ mi srdce zviera,                  že človek si nebies brány  zavrel tak, že jeho vina  žiadala smrť Tvojho Syna. </vt:lpstr>
      <vt:lpstr> Ježiš predpovedá svoje utrpenie, smrť a vzkriesenie  Mt 16,21 nn; Mk 8,31 nn Lk 9,22nn  </vt:lpstr>
      <vt:lpstr>Snímka 40</vt:lpstr>
      <vt:lpstr>Snímka 41</vt:lpstr>
      <vt:lpstr>          Pieseň: ES 544; 2 Mel: Srdce čisté stvor mi, Pane   Hoc by som svet celý získal, všetky jeho poklady,  duši pritom uškodiť mal,  ktože mi to nahradí?  Bohatstvo a svetská sláva  milosť a spásu nedáva,  na cestu k nej nevedie.   </vt:lpstr>
      <vt:lpstr>Kaifáš nechtiac predpovedá spasiteľný význam Ježišovej smrti   J 11,45-56</vt:lpstr>
      <vt:lpstr>        Pieseň: ES 460; 1    Kde si, môj premilý Ježiši Kriste, a kde Ťa hľadať mám,  na ktorom mieste?  Zaskvej sa v temnote veď si jasný, bez Teba žiť nechcem,  veď si krásny.    </vt:lpstr>
      <vt:lpstr>  Pomazanie Ježiša v Betánii                                    Text: J 11,57 Mt 26,6-16 Mk 14,3-9 J 12,1-8   </vt:lpstr>
      <vt:lpstr>         Pieseň: ES 454; 1,2,6 Mel: Dobrý boj som na svete   1. Ježiši, keď sa Tvoja / milosť mi zjavila / akože duša moja  by Ťa opustila / a šla radšej              za klamnou telesnou žiaďosťou, ako za zasľúbenou nebeskou radosťou?   </vt:lpstr>
      <vt:lpstr>        2. Však Ty si ten jediný,  / kto na mňa pamätal, / opustili ma iní, / Ty si sa ma zastal, /  aj hriechom raneného,  / ktorý zahynúť mal. /                      Ako by som z celého /                      srdca neďakoval?    </vt:lpstr>
      <vt:lpstr>        6. Ani život, trápenie,   čo človeka mučí, / sláva, hanba, môj Pane, / nič nás nerozlúči;  preto na Tebe staviam                duše hrad bezpečný,   v Tebe základ spásy mám,   v Tebe život večný.  </vt:lpstr>
      <vt:lpstr>KÁZEŇ    SLOVA   BOŽIEHO  MODLITBA  </vt:lpstr>
      <vt:lpstr>OZNAMY POŽEHNANIE  </vt:lpstr>
      <vt:lpstr>Pieseň: ES 448; 1   Chcem Ťa milovať, moja sila, chcem Ťa milovať, moja česť!  Nech zdroj každého môjho diela  a myšlienok len v Tebe je;  chcem Ťa milovať oddane,  Ježiši Kriste, môj Pane. </vt:lpstr>
      <vt:lpstr>  Chcem Ťa milovať, moja radosť,  Ty Darca môjho spasenia!  Chcem Ťa milovať celý život,  v dňoch pohody aj súženia;  i keď sa smrť raz priblíži,  chcem Ťa milovať, Ježiši!    </vt:lpstr>
      <vt:lpstr>  Po krátkej prestávke  bude  SPOVEĎ a   VEČERA PÁNOVA     </vt:lpstr>
      <vt:lpstr>Snímka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SMRTNÁ NEDEĽA PAŠIE  </dc:title>
  <dc:creator>Používateľ systému Windows</dc:creator>
  <cp:lastModifiedBy>Používateľ systému Windows</cp:lastModifiedBy>
  <cp:revision>4</cp:revision>
  <dcterms:created xsi:type="dcterms:W3CDTF">2025-04-04T10:57:14Z</dcterms:created>
  <dcterms:modified xsi:type="dcterms:W3CDTF">2025-04-04T21:35:46Z</dcterms:modified>
</cp:coreProperties>
</file>