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257" r:id="rId3"/>
    <p:sldId id="258" r:id="rId4"/>
    <p:sldId id="259" r:id="rId5"/>
    <p:sldId id="260" r:id="rId6"/>
    <p:sldId id="261" r:id="rId7"/>
    <p:sldId id="262" r:id="rId8"/>
    <p:sldId id="263" r:id="rId9"/>
    <p:sldId id="264" r:id="rId10"/>
    <p:sldId id="265" r:id="rId11"/>
    <p:sldId id="266" r:id="rId12"/>
    <p:sldId id="297" r:id="rId13"/>
    <p:sldId id="298" r:id="rId14"/>
    <p:sldId id="267" r:id="rId15"/>
    <p:sldId id="299" r:id="rId16"/>
    <p:sldId id="268" r:id="rId17"/>
    <p:sldId id="300" r:id="rId18"/>
    <p:sldId id="269" r:id="rId19"/>
    <p:sldId id="270" r:id="rId20"/>
    <p:sldId id="301" r:id="rId21"/>
    <p:sldId id="302" r:id="rId22"/>
    <p:sldId id="303" r:id="rId23"/>
    <p:sldId id="304" r:id="rId24"/>
    <p:sldId id="305" r:id="rId25"/>
    <p:sldId id="306" r:id="rId26"/>
    <p:sldId id="271" r:id="rId27"/>
    <p:sldId id="272" r:id="rId28"/>
    <p:sldId id="307" r:id="rId29"/>
    <p:sldId id="309" r:id="rId30"/>
    <p:sldId id="273" r:id="rId31"/>
    <p:sldId id="274" r:id="rId32"/>
    <p:sldId id="310" r:id="rId33"/>
    <p:sldId id="311" r:id="rId34"/>
    <p:sldId id="277" r:id="rId35"/>
    <p:sldId id="278" r:id="rId36"/>
    <p:sldId id="312" r:id="rId37"/>
    <p:sldId id="313" r:id="rId38"/>
    <p:sldId id="314" r:id="rId39"/>
    <p:sldId id="279" r:id="rId40"/>
    <p:sldId id="316" r:id="rId41"/>
    <p:sldId id="318" r:id="rId42"/>
    <p:sldId id="317" r:id="rId43"/>
    <p:sldId id="315" r:id="rId44"/>
    <p:sldId id="308" r:id="rId45"/>
    <p:sldId id="281" r:id="rId46"/>
    <p:sldId id="282" r:id="rId47"/>
    <p:sldId id="319" r:id="rId48"/>
    <p:sldId id="320" r:id="rId49"/>
    <p:sldId id="283" r:id="rId50"/>
    <p:sldId id="288" r:id="rId51"/>
    <p:sldId id="326" r:id="rId52"/>
    <p:sldId id="322" r:id="rId53"/>
    <p:sldId id="323" r:id="rId54"/>
    <p:sldId id="324" r:id="rId55"/>
    <p:sldId id="325" r:id="rId56"/>
    <p:sldId id="289" r:id="rId57"/>
    <p:sldId id="290" r:id="rId58"/>
    <p:sldId id="327" r:id="rId59"/>
    <p:sldId id="328" r:id="rId60"/>
    <p:sldId id="329" r:id="rId61"/>
    <p:sldId id="330" r:id="rId62"/>
    <p:sldId id="291" r:id="rId63"/>
    <p:sldId id="292" r:id="rId64"/>
    <p:sldId id="284" r:id="rId65"/>
    <p:sldId id="285" r:id="rId66"/>
    <p:sldId id="331" r:id="rId67"/>
    <p:sldId id="332" r:id="rId68"/>
    <p:sldId id="286" r:id="rId69"/>
    <p:sldId id="287" r:id="rId70"/>
    <p:sldId id="334" r:id="rId71"/>
    <p:sldId id="333" r:id="rId72"/>
    <p:sldId id="336" r:id="rId73"/>
    <p:sldId id="337" r:id="rId74"/>
    <p:sldId id="335" r:id="rId75"/>
    <p:sldId id="275" r:id="rId76"/>
    <p:sldId id="276" r:id="rId77"/>
    <p:sldId id="293" r:id="rId78"/>
    <p:sldId id="294" r:id="rId79"/>
    <p:sldId id="295" r:id="rId8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C7F307-4317-4E60-B103-D037E4610E57}" type="datetimeFigureOut">
              <a:rPr lang="sk-SK" smtClean="0"/>
              <a:pPr/>
              <a:t>8. 4. 2025</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77652-9C28-4EFF-9372-E09C3A64D96E}"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1DC77652-9C28-4EFF-9372-E09C3A64D96E}" type="slidenum">
              <a:rPr lang="sk-SK" smtClean="0"/>
              <a:pPr/>
              <a:t>5</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FA682328-E177-472D-8E98-E84BA92CD3A7}" type="datetimeFigureOut">
              <a:rPr lang="sk-SK" smtClean="0"/>
              <a:pPr/>
              <a:t>8. 4. 2025</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3897B739-B28E-4A6F-8903-BABE0C7BBC59}"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82328-E177-472D-8E98-E84BA92CD3A7}" type="datetimeFigureOut">
              <a:rPr lang="sk-SK" smtClean="0"/>
              <a:pPr/>
              <a:t>8. 4. 2025</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7B739-B28E-4A6F-8903-BABE0C7BBC59}"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85729"/>
            <a:ext cx="7386662" cy="3314722"/>
          </a:xfrm>
        </p:spPr>
        <p:txBody>
          <a:bodyPr>
            <a:normAutofit/>
          </a:bodyPr>
          <a:lstStyle/>
          <a:p>
            <a:r>
              <a:rPr lang="sk-SK" sz="7200" b="1" dirty="0" smtClean="0">
                <a:solidFill>
                  <a:srgbClr val="7030A0"/>
                </a:solidFill>
              </a:rPr>
              <a:t>KVETNÁ NEDEĽA</a:t>
            </a:r>
            <a:br>
              <a:rPr lang="sk-SK" sz="7200" b="1" dirty="0" smtClean="0">
                <a:solidFill>
                  <a:srgbClr val="7030A0"/>
                </a:solidFill>
              </a:rPr>
            </a:br>
            <a:r>
              <a:rPr lang="sk-SK" sz="7200" b="1" dirty="0" smtClean="0">
                <a:solidFill>
                  <a:srgbClr val="7030A0"/>
                </a:solidFill>
              </a:rPr>
              <a:t>PAŠIE</a:t>
            </a:r>
            <a:endParaRPr lang="sk-SK" sz="7200" b="1" dirty="0">
              <a:solidFill>
                <a:srgbClr val="7030A0"/>
              </a:solidFill>
            </a:endParaRPr>
          </a:p>
        </p:txBody>
      </p:sp>
      <p:sp>
        <p:nvSpPr>
          <p:cNvPr id="3" name="Podnadpis 2"/>
          <p:cNvSpPr>
            <a:spLocks noGrp="1"/>
          </p:cNvSpPr>
          <p:nvPr>
            <p:ph type="subTitle" idx="1"/>
          </p:nvPr>
        </p:nvSpPr>
        <p:spPr/>
        <p:txBody>
          <a:bodyPr/>
          <a:lstStyle/>
          <a:p>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KOLEKTA – spievaná modlitba</a:t>
            </a:r>
            <a:endParaRPr lang="sk-SK" b="1" dirty="0"/>
          </a:p>
        </p:txBody>
      </p:sp>
      <p:sp>
        <p:nvSpPr>
          <p:cNvPr id="3" name="Zástupný symbol obsahu 2"/>
          <p:cNvSpPr>
            <a:spLocks noGrp="1"/>
          </p:cNvSpPr>
          <p:nvPr>
            <p:ph idx="1"/>
          </p:nvPr>
        </p:nvSpPr>
        <p:spPr/>
        <p:txBody>
          <a:bodyPr>
            <a:normAutofit/>
          </a:bodyPr>
          <a:lstStyle/>
          <a:p>
            <a:r>
              <a:rPr lang="sk-SK" sz="4800" dirty="0" smtClean="0"/>
              <a:t>ZBOR odpovedá:</a:t>
            </a:r>
          </a:p>
          <a:p>
            <a:pPr>
              <a:buNone/>
            </a:pPr>
            <a:r>
              <a:rPr lang="sk-SK" sz="4800" dirty="0" smtClean="0"/>
              <a:t>        </a:t>
            </a:r>
            <a:r>
              <a:rPr lang="sk-SK" sz="4800" b="1" dirty="0" smtClean="0"/>
              <a:t>Amen, amen, amen.</a:t>
            </a:r>
            <a:endParaRPr lang="sk-SK" sz="48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Ježišov vstup do </a:t>
            </a:r>
            <a:r>
              <a:rPr lang="sk-SK" dirty="0" err="1"/>
              <a:t>Jeruzalema</a:t>
            </a:r>
            <a:r>
              <a:rPr lang="sk-SK" dirty="0"/>
              <a:t/>
            </a:r>
            <a:br>
              <a:rPr lang="sk-SK" dirty="0"/>
            </a:br>
            <a:r>
              <a:rPr lang="sk-SK" sz="3100" dirty="0"/>
              <a:t>Text: </a:t>
            </a:r>
            <a:r>
              <a:rPr lang="sk-SK" sz="3100" dirty="0" err="1"/>
              <a:t>Mt</a:t>
            </a:r>
            <a:r>
              <a:rPr lang="sk-SK" sz="3100" dirty="0"/>
              <a:t> 21,1-9</a:t>
            </a:r>
            <a:br>
              <a:rPr lang="sk-SK" sz="3100" dirty="0"/>
            </a:br>
            <a:endParaRPr lang="sk-SK" sz="3100" dirty="0"/>
          </a:p>
        </p:txBody>
      </p:sp>
      <p:pic>
        <p:nvPicPr>
          <p:cNvPr id="31746" name="Picture 2" descr="Keď prišli do Betfage a Betánie na Olivovej hore, Ježiš prehovoril k dvom svojim učeníkom: „Choďte do dediny, ktorá je pred vami, a keď vojdete, nájdete tam priviazané osliatko (žriebä osla). Nikto na ňom ešte nikdy nejazdil.“ – snímka 2"/>
          <p:cNvPicPr>
            <a:picLocks noChangeAspect="1" noChangeArrowheads="1"/>
          </p:cNvPicPr>
          <p:nvPr/>
        </p:nvPicPr>
        <p:blipFill>
          <a:blip r:embed="rId2"/>
          <a:srcRect/>
          <a:stretch>
            <a:fillRect/>
          </a:stretch>
        </p:blipFill>
        <p:spPr bwMode="auto">
          <a:xfrm>
            <a:off x="1142976" y="1339437"/>
            <a:ext cx="7358082" cy="55185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58370" name="Picture 2" descr="Ak sa vás niekto opýta, čo robíte, povedzte mu: „Pán to potrebuje a vráti.“ Dvaja učeníci sa hneď vydali na cestu. – snímka 3"/>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57346" name="Picture 2" descr="Mnohí ľudia rozprestreli svoje plášte alebo palmové ratolesti na zem, aby na nich mohol Ježiš jazdiť, zatiaľ čo iní mávali palmovými listami. – snímka 7"/>
          <p:cNvPicPr>
            <a:picLocks noChangeAspect="1" noChangeArrowheads="1"/>
          </p:cNvPicPr>
          <p:nvPr/>
        </p:nvPicPr>
        <p:blipFill>
          <a:blip r:embed="rId2"/>
          <a:srcRect/>
          <a:stretch>
            <a:fillRect/>
          </a:stretch>
        </p:blipFill>
        <p:spPr bwMode="auto">
          <a:xfrm>
            <a:off x="0" y="-24"/>
            <a:ext cx="9001220" cy="675091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0108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6; 2</a:t>
            </a:r>
            <a:br>
              <a:rPr lang="sk-SK" dirty="0"/>
            </a:br>
            <a:r>
              <a:rPr lang="sk-SK" sz="2200" dirty="0"/>
              <a:t>Mel: Čím môžem Ťa privítať </a:t>
            </a:r>
            <a:r>
              <a:rPr lang="sk-SK" dirty="0"/>
              <a:t/>
            </a:r>
            <a:br>
              <a:rPr lang="sk-SK" dirty="0"/>
            </a:br>
            <a:r>
              <a:rPr lang="sk-SK" dirty="0" smtClean="0"/>
              <a:t>  </a:t>
            </a:r>
            <a:r>
              <a:rPr lang="sk-SK" sz="5300" b="1" dirty="0" err="1">
                <a:solidFill>
                  <a:srgbClr val="7030A0"/>
                </a:solidFill>
              </a:rPr>
              <a:t>Niekdy</a:t>
            </a:r>
            <a:r>
              <a:rPr lang="sk-SK" sz="5300" b="1" dirty="0">
                <a:solidFill>
                  <a:srgbClr val="7030A0"/>
                </a:solidFill>
              </a:rPr>
              <a:t> Ti stlali palmy, ratolesti, </a:t>
            </a:r>
            <a:r>
              <a:rPr lang="sk-SK" sz="5300" b="1" dirty="0" smtClean="0">
                <a:solidFill>
                  <a:srgbClr val="7030A0"/>
                </a:solidFill>
              </a:rPr>
              <a:t>kvety / </a:t>
            </a:r>
            <a:r>
              <a:rPr lang="sk-SK" sz="5300" b="1" dirty="0">
                <a:solidFill>
                  <a:srgbClr val="7030A0"/>
                </a:solidFill>
              </a:rPr>
              <a:t>ja chcem Ti spievať žalmy, tak Ti vyjsť v ústrety. </a:t>
            </a:r>
            <a:r>
              <a:rPr lang="sk-SK" sz="5300" b="1" dirty="0" smtClean="0">
                <a:solidFill>
                  <a:srgbClr val="7030A0"/>
                </a:solidFill>
              </a:rPr>
              <a:t>/</a:t>
            </a:r>
            <a:br>
              <a:rPr lang="sk-SK" sz="5300" b="1" dirty="0" smtClean="0">
                <a:solidFill>
                  <a:srgbClr val="7030A0"/>
                </a:solidFill>
              </a:rPr>
            </a:br>
            <a:r>
              <a:rPr lang="sk-SK" sz="5300" b="1" dirty="0" smtClean="0">
                <a:solidFill>
                  <a:srgbClr val="7030A0"/>
                </a:solidFill>
              </a:rPr>
              <a:t>Kiež </a:t>
            </a:r>
            <a:r>
              <a:rPr lang="sk-SK" sz="5300" b="1" dirty="0">
                <a:solidFill>
                  <a:srgbClr val="7030A0"/>
                </a:solidFill>
              </a:rPr>
              <a:t>chvála srdca môjho dnes je sťa </a:t>
            </a:r>
            <a:r>
              <a:rPr lang="sk-SK" sz="5300" b="1" dirty="0" smtClean="0">
                <a:solidFill>
                  <a:srgbClr val="7030A0"/>
                </a:solidFill>
              </a:rPr>
              <a:t>ratolesť / </a:t>
            </a:r>
            <a:r>
              <a:rPr lang="sk-SK" sz="5300" b="1" dirty="0">
                <a:solidFill>
                  <a:srgbClr val="7030A0"/>
                </a:solidFill>
              </a:rPr>
              <a:t>na slávu mena Tvojho, ktorou Ti vzdávam česť!</a:t>
            </a:r>
            <a:r>
              <a:rPr lang="sk-SK" sz="5300" dirty="0"/>
              <a:t/>
            </a:r>
            <a:br>
              <a:rPr lang="sk-SK" sz="5300" dirty="0"/>
            </a:br>
            <a:r>
              <a:rPr lang="sk-SK" sz="5300" dirty="0"/>
              <a:t> </a:t>
            </a:r>
            <a:br>
              <a:rPr lang="sk-SK" sz="5300" dirty="0"/>
            </a:br>
            <a:endParaRPr lang="sk-SK" sz="5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p:txBody>
          <a:bodyPr/>
          <a:lstStyle/>
          <a:p>
            <a:endParaRPr lang="sk-SK"/>
          </a:p>
        </p:txBody>
      </p:sp>
      <p:pic>
        <p:nvPicPr>
          <p:cNvPr id="60418" name="Picture 2" descr="Po víťaznej jazde do Jeruzalema vstúpil Ježiš do chrámových nádvorí. – snímka 1"/>
          <p:cNvPicPr>
            <a:picLocks noChangeAspect="1" noChangeArrowheads="1"/>
          </p:cNvPicPr>
          <p:nvPr/>
        </p:nvPicPr>
        <p:blipFill>
          <a:blip r:embed="rId2"/>
          <a:srcRect/>
          <a:stretch>
            <a:fillRect/>
          </a:stretch>
        </p:blipFill>
        <p:spPr bwMode="auto">
          <a:xfrm>
            <a:off x="857224" y="1285860"/>
            <a:ext cx="7143800" cy="5357852"/>
          </a:xfrm>
          <a:prstGeom prst="rect">
            <a:avLst/>
          </a:prstGeom>
          <a:noFill/>
        </p:spPr>
      </p:pic>
      <p:sp>
        <p:nvSpPr>
          <p:cNvPr id="5" name="Obdĺžnik 4"/>
          <p:cNvSpPr/>
          <p:nvPr/>
        </p:nvSpPr>
        <p:spPr>
          <a:xfrm>
            <a:off x="285720" y="0"/>
            <a:ext cx="8072494" cy="1261884"/>
          </a:xfrm>
          <a:prstGeom prst="rect">
            <a:avLst/>
          </a:prstGeom>
        </p:spPr>
        <p:txBody>
          <a:bodyPr wrap="square">
            <a:spAutoFit/>
          </a:bodyPr>
          <a:lstStyle/>
          <a:p>
            <a:pPr algn="ctr"/>
            <a:r>
              <a:rPr lang="sk-SK" sz="4000" dirty="0" smtClean="0"/>
              <a:t>Vyčistenie chrámu</a:t>
            </a:r>
            <a:r>
              <a:rPr lang="sk-SK" dirty="0" smtClean="0"/>
              <a:t/>
            </a:r>
            <a:br>
              <a:rPr lang="sk-SK" dirty="0" smtClean="0"/>
            </a:br>
            <a:r>
              <a:rPr lang="sk-SK" dirty="0" smtClean="0"/>
              <a:t>Text: </a:t>
            </a:r>
            <a:r>
              <a:rPr lang="sk-SK" dirty="0" err="1" smtClean="0"/>
              <a:t>Mt</a:t>
            </a:r>
            <a:r>
              <a:rPr lang="sk-SK" dirty="0" smtClean="0"/>
              <a:t> 21,12-13; 26,3-4 </a:t>
            </a:r>
            <a:r>
              <a:rPr lang="sk-SK" dirty="0" err="1" smtClean="0"/>
              <a:t>Mk</a:t>
            </a:r>
            <a:r>
              <a:rPr lang="sk-SK" dirty="0" smtClean="0"/>
              <a:t> 11,15-17; 14,12-16</a:t>
            </a:r>
            <a:br>
              <a:rPr lang="sk-SK" dirty="0" smtClean="0"/>
            </a:br>
            <a:r>
              <a:rPr lang="sk-SK" dirty="0" smtClean="0"/>
              <a:t>L 19,45-46; 22,7-13; 22, 7-13, J 2,13-22</a:t>
            </a:r>
            <a:endParaRPr lang="sk-SK"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2000" dirty="0"/>
              <a:t/>
            </a:r>
            <a:br>
              <a:rPr lang="sk-SK" sz="2000" dirty="0"/>
            </a:br>
            <a:endParaRPr lang="sk-SK" sz="2000" dirty="0"/>
          </a:p>
        </p:txBody>
      </p:sp>
      <p:pic>
        <p:nvPicPr>
          <p:cNvPr id="29698" name="Picture 2" descr="Ježiš prevrátil stoly skazených zmenárnikov. Predajcom holubíc prevrátil lavice. – snímka 3"/>
          <p:cNvPicPr>
            <a:picLocks noChangeAspect="1" noChangeArrowheads="1"/>
          </p:cNvPicPr>
          <p:nvPr/>
        </p:nvPicPr>
        <p:blipFill>
          <a:blip r:embed="rId2"/>
          <a:srcRect/>
          <a:stretch>
            <a:fillRect/>
          </a:stretch>
        </p:blipFill>
        <p:spPr bwMode="auto">
          <a:xfrm>
            <a:off x="214282" y="0"/>
            <a:ext cx="8667775" cy="650083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59394" name="Picture 2" descr="Ježiš vyhnal všetkých, ktorí kupovali alebo predávali, a zastavil každého, kto niesol tovar cez chrámové nádvorie. – snímka 4"/>
          <p:cNvPicPr>
            <a:picLocks noChangeAspect="1" noChangeArrowheads="1"/>
          </p:cNvPicPr>
          <p:nvPr/>
        </p:nvPicPr>
        <p:blipFill>
          <a:blip r:embed="rId2"/>
          <a:srcRect/>
          <a:stretch>
            <a:fillRect/>
          </a:stretch>
        </p:blipFill>
        <p:spPr bwMode="auto">
          <a:xfrm>
            <a:off x="214282" y="0"/>
            <a:ext cx="8929718" cy="669729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583122"/>
          </a:xfrm>
        </p:spPr>
        <p:txBody>
          <a:bodyPr>
            <a:normAutofit fontScale="90000"/>
          </a:bodyPr>
          <a:lstStyle/>
          <a:p>
            <a:r>
              <a:rPr lang="sk-SK" dirty="0" smtClean="0"/>
              <a:t/>
            </a:r>
            <a:br>
              <a:rPr lang="sk-SK" dirty="0" smtClean="0"/>
            </a:br>
            <a:r>
              <a:rPr lang="sk-SK" dirty="0"/>
              <a:t/>
            </a:r>
            <a:br>
              <a:rPr lang="sk-SK" dirty="0"/>
            </a:br>
            <a:r>
              <a:rPr lang="sk-SK" dirty="0" smtClean="0"/>
              <a:t>Pieseň</a:t>
            </a:r>
            <a:r>
              <a:rPr lang="sk-SK" dirty="0"/>
              <a:t>: ES 207; 5</a:t>
            </a:r>
            <a:br>
              <a:rPr lang="sk-SK" dirty="0"/>
            </a:br>
            <a:r>
              <a:rPr lang="sk-SK" sz="2200" dirty="0"/>
              <a:t>Mel: Bože veľký od večnosti </a:t>
            </a:r>
            <a:r>
              <a:rPr lang="sk-SK" sz="2200" dirty="0" smtClean="0"/>
              <a:t/>
            </a:r>
            <a:br>
              <a:rPr lang="sk-SK" sz="2200" dirty="0" smtClean="0"/>
            </a:br>
            <a:r>
              <a:rPr lang="sk-SK" dirty="0" smtClean="0"/>
              <a:t>  </a:t>
            </a:r>
            <a:r>
              <a:rPr lang="sk-SK" sz="5300" b="1" dirty="0">
                <a:solidFill>
                  <a:srgbClr val="7030A0"/>
                </a:solidFill>
              </a:rPr>
              <a:t>Najkrajšia je služba Pána, najsladšie slovo Jeho; </a:t>
            </a:r>
            <a:r>
              <a:rPr lang="sk-SK" sz="5300" b="1" dirty="0" smtClean="0">
                <a:solidFill>
                  <a:srgbClr val="7030A0"/>
                </a:solidFill>
              </a:rPr>
              <a:t>                          verný </a:t>
            </a:r>
            <a:r>
              <a:rPr lang="sk-SK" sz="5300" b="1" dirty="0">
                <a:solidFill>
                  <a:srgbClr val="7030A0"/>
                </a:solidFill>
              </a:rPr>
              <a:t>ako včielka zbiera, občerstvenia med z neho; </a:t>
            </a:r>
            <a:r>
              <a:rPr lang="sk-SK" sz="5300" b="1" dirty="0" err="1">
                <a:solidFill>
                  <a:srgbClr val="7030A0"/>
                </a:solidFill>
              </a:rPr>
              <a:t>pohľaď</a:t>
            </a:r>
            <a:r>
              <a:rPr lang="sk-SK" sz="5300" b="1" dirty="0">
                <a:solidFill>
                  <a:srgbClr val="7030A0"/>
                </a:solidFill>
              </a:rPr>
              <a:t> k Bohu upretý, </a:t>
            </a:r>
            <a:r>
              <a:rPr lang="sk-SK" sz="5300" b="1" dirty="0" smtClean="0">
                <a:solidFill>
                  <a:srgbClr val="7030A0"/>
                </a:solidFill>
              </a:rPr>
              <a:t>                   posilní </a:t>
            </a:r>
            <a:r>
              <a:rPr lang="sk-SK" sz="5300" b="1" dirty="0">
                <a:solidFill>
                  <a:srgbClr val="7030A0"/>
                </a:solidFill>
              </a:rPr>
              <a:t>a posvätí.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11156"/>
          </a:xfrm>
        </p:spPr>
        <p:txBody>
          <a:bodyPr>
            <a:normAutofit fontScale="90000"/>
          </a:bodyPr>
          <a:lstStyle/>
          <a:p>
            <a:r>
              <a:rPr lang="sk-SK" dirty="0" smtClean="0"/>
              <a:t/>
            </a:r>
            <a:br>
              <a:rPr lang="sk-SK" dirty="0" smtClean="0"/>
            </a:br>
            <a:r>
              <a:rPr lang="sk-SK" dirty="0" smtClean="0"/>
              <a:t>Posledná večera </a:t>
            </a:r>
            <a:r>
              <a:rPr lang="sk-SK" sz="2200" dirty="0" smtClean="0"/>
              <a:t>Text</a:t>
            </a:r>
            <a:r>
              <a:rPr lang="sk-SK" sz="2200" dirty="0"/>
              <a:t>: </a:t>
            </a:r>
            <a:r>
              <a:rPr lang="sk-SK" sz="2200" dirty="0" err="1"/>
              <a:t>Mt</a:t>
            </a:r>
            <a:r>
              <a:rPr lang="sk-SK" sz="2200" dirty="0"/>
              <a:t> 26,26-29 </a:t>
            </a:r>
            <a:r>
              <a:rPr lang="sk-SK" sz="2200" dirty="0" err="1"/>
              <a:t>Mk</a:t>
            </a:r>
            <a:r>
              <a:rPr lang="sk-SK" sz="2200" dirty="0"/>
              <a:t> 14,22-25 L 22,15-20</a:t>
            </a:r>
            <a:r>
              <a:rPr lang="sk-SK" sz="2200" dirty="0" smtClean="0"/>
              <a:t> </a:t>
            </a:r>
            <a:r>
              <a:rPr lang="sk-SK" dirty="0"/>
              <a:t> </a:t>
            </a:r>
            <a:br>
              <a:rPr lang="sk-SK" dirty="0"/>
            </a:br>
            <a:endParaRPr lang="sk-SK" dirty="0"/>
          </a:p>
        </p:txBody>
      </p:sp>
      <p:pic>
        <p:nvPicPr>
          <p:cNvPr id="27650" name="Picture 2" descr="Keď nadišiel deň slávenia Veľkej noci, Ježiš poslal Petra a Jána, aby našli miesto, kde by si mohli pripraviť veľkonočné jedlo. Povedal im: „Len čo vojdete do Jeruzalema, uvidíte muža, ktorý nesie džbán s vodou. „Nasledujte ho do domu, do ktorého vstúpi. Pán domu vás zavedie do hornej miestnosti. Pripravte nám tam jedlo.“ – snímka 1"/>
          <p:cNvPicPr>
            <a:picLocks noChangeAspect="1" noChangeArrowheads="1"/>
          </p:cNvPicPr>
          <p:nvPr/>
        </p:nvPicPr>
        <p:blipFill>
          <a:blip r:embed="rId2"/>
          <a:srcRect/>
          <a:stretch>
            <a:fillRect/>
          </a:stretch>
        </p:blipFill>
        <p:spPr bwMode="auto">
          <a:xfrm>
            <a:off x="714348" y="803652"/>
            <a:ext cx="7786742" cy="584005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214422"/>
          </a:xfrm>
        </p:spPr>
        <p:txBody>
          <a:bodyPr>
            <a:normAutofit/>
          </a:bodyPr>
          <a:lstStyle/>
          <a:p>
            <a:r>
              <a:rPr lang="sk-SK" sz="5300" b="1" u="sng" dirty="0" smtClean="0"/>
              <a:t>PREDSPEV</a:t>
            </a:r>
            <a:r>
              <a:rPr lang="sk-SK" u="sng" dirty="0" smtClean="0"/>
              <a:t>- </a:t>
            </a:r>
            <a:r>
              <a:rPr lang="sk-SK" u="sng" dirty="0" err="1" smtClean="0"/>
              <a:t>antifónový</a:t>
            </a:r>
            <a:r>
              <a:rPr lang="sk-SK" u="sng" dirty="0" smtClean="0"/>
              <a:t> nápev</a:t>
            </a:r>
            <a:endParaRPr lang="sk-SK" u="sng" dirty="0"/>
          </a:p>
        </p:txBody>
      </p:sp>
      <p:sp>
        <p:nvSpPr>
          <p:cNvPr id="3" name="Zástupný symbol obsahu 2"/>
          <p:cNvSpPr>
            <a:spLocks noGrp="1"/>
          </p:cNvSpPr>
          <p:nvPr>
            <p:ph idx="1"/>
          </p:nvPr>
        </p:nvSpPr>
        <p:spPr>
          <a:xfrm>
            <a:off x="214282" y="1000108"/>
            <a:ext cx="8786874" cy="5126055"/>
          </a:xfrm>
        </p:spPr>
        <p:txBody>
          <a:bodyPr>
            <a:normAutofit/>
          </a:bodyPr>
          <a:lstStyle/>
          <a:p>
            <a:pPr>
              <a:buNone/>
            </a:pPr>
            <a:r>
              <a:rPr lang="sk-SK" sz="5400" dirty="0" smtClean="0"/>
              <a:t>Kňaz: </a:t>
            </a:r>
            <a:r>
              <a:rPr lang="sk-SK" sz="4400" dirty="0" smtClean="0"/>
              <a:t>Ajhľa, vstupujeme                                      </a:t>
            </a:r>
          </a:p>
          <a:p>
            <a:pPr>
              <a:buNone/>
            </a:pPr>
            <a:r>
              <a:rPr lang="sk-SK" sz="4400" dirty="0"/>
              <a:t> </a:t>
            </a:r>
            <a:r>
              <a:rPr lang="sk-SK" sz="4400" dirty="0" smtClean="0"/>
              <a:t>             do </a:t>
            </a:r>
            <a:r>
              <a:rPr lang="sk-SK" sz="4400" dirty="0" err="1" smtClean="0"/>
              <a:t>Jeruzalema</a:t>
            </a:r>
            <a:endParaRPr lang="sk-SK" sz="4400" dirty="0" smtClean="0"/>
          </a:p>
          <a:p>
            <a:pPr>
              <a:buNone/>
            </a:pPr>
            <a:r>
              <a:rPr lang="sk-SK" sz="5400" b="1" dirty="0" smtClean="0"/>
              <a:t>Zbor: a splní sa všetko                 o Synovi človeka, čo napísali </a:t>
            </a:r>
            <a:r>
              <a:rPr lang="sk-SK" sz="5400" b="1" u="sng" dirty="0" smtClean="0"/>
              <a:t>pro</a:t>
            </a:r>
            <a:r>
              <a:rPr lang="sk-SK" sz="5400" b="1" dirty="0" smtClean="0"/>
              <a:t>roci.</a:t>
            </a:r>
            <a:endParaRPr lang="sk-SK" sz="5400" b="1" u="sn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2466" name="Picture 2" descr="Peter a Ján vošli do Jeruzalema a videli muža, ktorý niesol džbán s vodou. (Bolo to nezvyčajné v tom, že vodu na domáce použitie zvyčajne nosila iba žena). Išli za mužom a ten ich zaviedol do domu – Snímka 2"/>
          <p:cNvPicPr>
            <a:picLocks noChangeAspect="1" noChangeArrowheads="1"/>
          </p:cNvPicPr>
          <p:nvPr/>
        </p:nvPicPr>
        <p:blipFill>
          <a:blip r:embed="rId2"/>
          <a:srcRect/>
          <a:stretch>
            <a:fillRect/>
          </a:stretch>
        </p:blipFill>
        <p:spPr bwMode="auto">
          <a:xfrm>
            <a:off x="214282" y="0"/>
            <a:ext cx="8667776" cy="650083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1442" name="Picture 2" descr="Peter a Ján povedali majiteľovi domu: ‚Náš Učiteľ by chcel, aby si nám ukázal hosťovskú izbu, kde môže jesť so svojimi učeníkmi veľkonočné jedlo.‘ Majiteľ ich ukázal do veľkej hornej miestnosti. – snímka 3"/>
          <p:cNvPicPr>
            <a:picLocks noChangeAspect="1" noChangeArrowheads="1"/>
          </p:cNvPicPr>
          <p:nvPr/>
        </p:nvPicPr>
        <p:blipFill>
          <a:blip r:embed="rId2"/>
          <a:srcRect/>
          <a:stretch>
            <a:fillRect/>
          </a:stretch>
        </p:blipFill>
        <p:spPr bwMode="auto">
          <a:xfrm>
            <a:off x="214281" y="0"/>
            <a:ext cx="8953529" cy="67151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4514" name="Picture 2" descr="Peter a Ján sa pustili do prípravy veľkonočného jedla. – snímka 4"/>
          <p:cNvPicPr>
            <a:picLocks noChangeAspect="1" noChangeArrowheads="1"/>
          </p:cNvPicPr>
          <p:nvPr/>
        </p:nvPicPr>
        <p:blipFill>
          <a:blip r:embed="rId2"/>
          <a:srcRect/>
          <a:stretch>
            <a:fillRect/>
          </a:stretch>
        </p:blipFill>
        <p:spPr bwMode="auto">
          <a:xfrm>
            <a:off x="214282" y="0"/>
            <a:ext cx="8929718" cy="669729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3490" name="Picture 2" descr="V čase slávenia Veľkej noci si všetci sadli. Ježiš povedal: ''Tešil som sa, že s vami budem jesť toto veľkonočné jedlo predtým, ako začne moje utrpenie.' – snímka 8"/>
          <p:cNvPicPr>
            <a:picLocks noChangeAspect="1" noChangeArrowheads="1"/>
          </p:cNvPicPr>
          <p:nvPr/>
        </p:nvPicPr>
        <p:blipFill>
          <a:blip r:embed="rId2"/>
          <a:srcRect/>
          <a:stretch>
            <a:fillRect/>
          </a:stretch>
        </p:blipFill>
        <p:spPr bwMode="auto">
          <a:xfrm>
            <a:off x="214282" y="0"/>
            <a:ext cx="8929718" cy="669729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6562" name="Picture 2" descr="Keď jedli, Ježiš vzal chlieb, poďakoval, lámal ho a dával učeníkom so slovami: Toto je moje telo, ktoré sa dáva za vás – Snímka 13"/>
          <p:cNvPicPr>
            <a:picLocks noChangeAspect="1" noChangeArrowheads="1"/>
          </p:cNvPicPr>
          <p:nvPr/>
        </p:nvPicPr>
        <p:blipFill>
          <a:blip r:embed="rId2"/>
          <a:srcRect/>
          <a:stretch>
            <a:fillRect/>
          </a:stretch>
        </p:blipFill>
        <p:spPr bwMode="auto">
          <a:xfrm>
            <a:off x="214282" y="0"/>
            <a:ext cx="8929718" cy="669729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sp>
        <p:nvSpPr>
          <p:cNvPr id="3" name="Zástupný symbol obsahu 2"/>
          <p:cNvSpPr>
            <a:spLocks noGrp="1"/>
          </p:cNvSpPr>
          <p:nvPr>
            <p:ph idx="1"/>
          </p:nvPr>
        </p:nvSpPr>
        <p:spPr/>
        <p:txBody>
          <a:bodyPr/>
          <a:lstStyle/>
          <a:p>
            <a:endParaRPr lang="sk-SK"/>
          </a:p>
        </p:txBody>
      </p:sp>
      <p:pic>
        <p:nvPicPr>
          <p:cNvPr id="65538" name="Picture 2" descr="Potom vzal kalich vína a keď sa poďakoval, dal im ho so slovami: Pite z neho všetci. Toto je moja krv zmluvy, ktorá sa vylieva za mnohých na odpustenie hriechov. Už nebudem piť víno, kým ho nebudem piť s vami v kráľovstve svojho Otca. – snímka 14"/>
          <p:cNvPicPr>
            <a:picLocks noChangeAspect="1" noChangeArrowheads="1"/>
          </p:cNvPicPr>
          <p:nvPr/>
        </p:nvPicPr>
        <p:blipFill>
          <a:blip r:embed="rId2"/>
          <a:srcRect/>
          <a:stretch>
            <a:fillRect/>
          </a:stretch>
        </p:blipFill>
        <p:spPr bwMode="auto">
          <a:xfrm>
            <a:off x="142844" y="0"/>
            <a:ext cx="9001156" cy="675086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472518"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301; 5</a:t>
            </a:r>
            <a:br>
              <a:rPr lang="sk-SK" dirty="0"/>
            </a:br>
            <a:r>
              <a:rPr lang="sk-SK" sz="2200" dirty="0"/>
              <a:t>Mel: Pripravuj sa, duša milá </a:t>
            </a:r>
            <a:r>
              <a:rPr lang="sk-SK" dirty="0"/>
              <a:t/>
            </a:r>
            <a:br>
              <a:rPr lang="sk-SK" dirty="0"/>
            </a:br>
            <a:r>
              <a:rPr lang="sk-SK" dirty="0" smtClean="0"/>
              <a:t>  </a:t>
            </a:r>
            <a:r>
              <a:rPr lang="sk-SK" sz="5100" b="1" dirty="0" err="1">
                <a:solidFill>
                  <a:srgbClr val="7030A0"/>
                </a:solidFill>
              </a:rPr>
              <a:t>Ježiši</a:t>
            </a:r>
            <a:r>
              <a:rPr lang="sk-SK" sz="5100" b="1" dirty="0">
                <a:solidFill>
                  <a:srgbClr val="7030A0"/>
                </a:solidFill>
              </a:rPr>
              <a:t>, chlieb z neba pravý, </a:t>
            </a:r>
            <a:r>
              <a:rPr lang="sk-SK" sz="5100" b="1" dirty="0" smtClean="0">
                <a:solidFill>
                  <a:srgbClr val="7030A0"/>
                </a:solidFill>
              </a:rPr>
              <a:t/>
            </a:r>
            <a:br>
              <a:rPr lang="sk-SK" sz="5100" b="1" dirty="0" smtClean="0">
                <a:solidFill>
                  <a:srgbClr val="7030A0"/>
                </a:solidFill>
              </a:rPr>
            </a:br>
            <a:r>
              <a:rPr lang="sk-SK" sz="5100" b="1" dirty="0" smtClean="0">
                <a:solidFill>
                  <a:srgbClr val="7030A0"/>
                </a:solidFill>
              </a:rPr>
              <a:t>Tvoja </a:t>
            </a:r>
            <a:r>
              <a:rPr lang="sk-SK" sz="5100" b="1" dirty="0">
                <a:solidFill>
                  <a:srgbClr val="7030A0"/>
                </a:solidFill>
              </a:rPr>
              <a:t>láska ma uzdraví, </a:t>
            </a:r>
            <a:r>
              <a:rPr lang="sk-SK" sz="5100" b="1" dirty="0" smtClean="0">
                <a:solidFill>
                  <a:srgbClr val="7030A0"/>
                </a:solidFill>
              </a:rPr>
              <a:t/>
            </a:r>
            <a:br>
              <a:rPr lang="sk-SK" sz="5100" b="1" dirty="0" smtClean="0">
                <a:solidFill>
                  <a:srgbClr val="7030A0"/>
                </a:solidFill>
              </a:rPr>
            </a:br>
            <a:r>
              <a:rPr lang="sk-SK" sz="5100" b="1" dirty="0" smtClean="0">
                <a:solidFill>
                  <a:srgbClr val="7030A0"/>
                </a:solidFill>
              </a:rPr>
              <a:t>uspôsob </a:t>
            </a:r>
            <a:r>
              <a:rPr lang="sk-SK" sz="5100" b="1" dirty="0">
                <a:solidFill>
                  <a:srgbClr val="7030A0"/>
                </a:solidFill>
              </a:rPr>
              <a:t>ma za hodného </a:t>
            </a:r>
            <a:r>
              <a:rPr lang="sk-SK" sz="5100" b="1" dirty="0" smtClean="0">
                <a:solidFill>
                  <a:srgbClr val="7030A0"/>
                </a:solidFill>
              </a:rPr>
              <a:t>               stola </a:t>
            </a:r>
            <a:r>
              <a:rPr lang="sk-SK" sz="5100" b="1" dirty="0">
                <a:solidFill>
                  <a:srgbClr val="7030A0"/>
                </a:solidFill>
              </a:rPr>
              <a:t>svojho nebeského</a:t>
            </a:r>
            <a:r>
              <a:rPr lang="sk-SK" sz="5100" b="1" dirty="0" smtClean="0">
                <a:solidFill>
                  <a:srgbClr val="7030A0"/>
                </a:solidFill>
              </a:rPr>
              <a:t>,                    </a:t>
            </a:r>
            <a:r>
              <a:rPr lang="sk-SK" sz="5100" b="1" dirty="0">
                <a:solidFill>
                  <a:srgbClr val="7030A0"/>
                </a:solidFill>
              </a:rPr>
              <a:t>nech vždy, keď pri ňom prijímam Tvoju obeť na mysli mám; </a:t>
            </a:r>
            <a:r>
              <a:rPr lang="sk-SK" sz="5100" b="1" dirty="0" smtClean="0">
                <a:solidFill>
                  <a:srgbClr val="7030A0"/>
                </a:solidFill>
              </a:rPr>
              <a:t>               potom </a:t>
            </a:r>
            <a:r>
              <a:rPr lang="sk-SK" sz="5100" b="1" dirty="0">
                <a:solidFill>
                  <a:srgbClr val="7030A0"/>
                </a:solidFill>
              </a:rPr>
              <a:t>večne na výsosti </a:t>
            </a:r>
            <a:r>
              <a:rPr lang="sk-SK" sz="5100" b="1" dirty="0" smtClean="0">
                <a:solidFill>
                  <a:srgbClr val="7030A0"/>
                </a:solidFill>
              </a:rPr>
              <a:t>                       daj </a:t>
            </a:r>
            <a:r>
              <a:rPr lang="sk-SK" sz="5100" b="1" dirty="0">
                <a:solidFill>
                  <a:srgbClr val="7030A0"/>
                </a:solidFill>
              </a:rPr>
              <a:t>mi žiť s Tebou v radosti. </a:t>
            </a:r>
            <a:r>
              <a:rPr lang="sk-SK" sz="5100" dirty="0"/>
              <a:t/>
            </a:r>
            <a:br>
              <a:rPr lang="sk-SK" sz="5100" dirty="0"/>
            </a:br>
            <a:r>
              <a:rPr lang="sk-SK" sz="5100" dirty="0"/>
              <a:t> </a:t>
            </a:r>
            <a:br>
              <a:rPr lang="sk-SK" sz="5100" dirty="0"/>
            </a:br>
            <a:endParaRPr lang="sk-SK" sz="51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68346"/>
          </a:xfrm>
        </p:spPr>
        <p:txBody>
          <a:bodyPr>
            <a:normAutofit fontScale="90000"/>
          </a:bodyPr>
          <a:lstStyle/>
          <a:p>
            <a:r>
              <a:rPr lang="sk-SK" dirty="0"/>
              <a:t>Ježiš pozná svojho zradcu</a:t>
            </a:r>
            <a:br>
              <a:rPr lang="sk-SK" dirty="0"/>
            </a:br>
            <a:r>
              <a:rPr lang="sk-SK" sz="2200" dirty="0"/>
              <a:t>Text: </a:t>
            </a:r>
            <a:r>
              <a:rPr lang="sk-SK" sz="2200" dirty="0" err="1"/>
              <a:t>Mt</a:t>
            </a:r>
            <a:r>
              <a:rPr lang="sk-SK" sz="2200" dirty="0"/>
              <a:t> 26,20-25 </a:t>
            </a:r>
            <a:r>
              <a:rPr lang="sk-SK" sz="2200" dirty="0" err="1"/>
              <a:t>Mk</a:t>
            </a:r>
            <a:r>
              <a:rPr lang="sk-SK" sz="2200" dirty="0"/>
              <a:t> 14,18-21 L 22,21-23 J 13,21-22</a:t>
            </a:r>
            <a:r>
              <a:rPr lang="sk-SK" dirty="0"/>
              <a:t/>
            </a:r>
            <a:br>
              <a:rPr lang="sk-SK" dirty="0"/>
            </a:br>
            <a:endParaRPr lang="sk-SK" dirty="0"/>
          </a:p>
        </p:txBody>
      </p:sp>
      <p:pic>
        <p:nvPicPr>
          <p:cNvPr id="25602" name="Picture 2" descr="Potom im Ježiš sľúbil, že Boh pošle Ducha Svätého, aby im pomohol a potešil ich. Ježiš sa modlil aj za svojich učeníkov. – snímka 17"/>
          <p:cNvPicPr>
            <a:picLocks noChangeAspect="1" noChangeArrowheads="1"/>
          </p:cNvPicPr>
          <p:nvPr/>
        </p:nvPicPr>
        <p:blipFill>
          <a:blip r:embed="rId2"/>
          <a:srcRect/>
          <a:stretch>
            <a:fillRect/>
          </a:stretch>
        </p:blipFill>
        <p:spPr bwMode="auto">
          <a:xfrm>
            <a:off x="214282" y="857232"/>
            <a:ext cx="8001056" cy="600079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eter sa odmietol odlúčiť od Ježiša. „Pane, som pripravený ísť s tebou do väzenia a na smrť,“ vyhlásil. Ježiš odpovedal: &quot;Peter, skôr ako dnes kohút zaspieva, trikrát zaprieš, že ma poznáš.&quot; Vyšli z budovy a zamierili na miesto zvané Getsemanská záhrada. – snímka 18"/>
          <p:cNvPicPr>
            <a:picLocks noChangeAspect="1" noChangeArrowheads="1"/>
          </p:cNvPicPr>
          <p:nvPr/>
        </p:nvPicPr>
        <p:blipFill>
          <a:blip r:embed="rId2"/>
          <a:srcRect/>
          <a:stretch>
            <a:fillRect/>
          </a:stretch>
        </p:blipFill>
        <p:spPr bwMode="auto">
          <a:xfrm>
            <a:off x="214282" y="0"/>
            <a:ext cx="8929718" cy="669729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ežiš povedal svojim učeníkom: „Dávam vám nový príkaz: Milujte sa navzájom. Ako som ja miloval vás, tak sa aj vy musíte milovať navzájom. Každý bude vedieť, že ste moji učeníci, ak sa budete navzájom milovať. – snímka 15"/>
          <p:cNvPicPr>
            <a:picLocks noChangeAspect="1" noChangeArrowheads="1"/>
          </p:cNvPicPr>
          <p:nvPr/>
        </p:nvPicPr>
        <p:blipFill>
          <a:blip r:embed="rId2"/>
          <a:srcRect/>
          <a:stretch>
            <a:fillRect/>
          </a:stretch>
        </p:blipFill>
        <p:spPr bwMode="auto">
          <a:xfrm>
            <a:off x="-64" y="0"/>
            <a:ext cx="9144064" cy="6858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5300" b="1" dirty="0" smtClean="0"/>
              <a:t>PREDSPEV</a:t>
            </a:r>
            <a:endParaRPr lang="sk-SK" dirty="0"/>
          </a:p>
        </p:txBody>
      </p:sp>
      <p:sp>
        <p:nvSpPr>
          <p:cNvPr id="3" name="Zástupný symbol obsahu 2"/>
          <p:cNvSpPr>
            <a:spLocks noGrp="1"/>
          </p:cNvSpPr>
          <p:nvPr>
            <p:ph idx="1"/>
          </p:nvPr>
        </p:nvSpPr>
        <p:spPr>
          <a:xfrm>
            <a:off x="457200" y="1214422"/>
            <a:ext cx="8229600" cy="4911741"/>
          </a:xfrm>
        </p:spPr>
        <p:txBody>
          <a:bodyPr>
            <a:normAutofit/>
          </a:bodyPr>
          <a:lstStyle/>
          <a:p>
            <a:pPr>
              <a:buNone/>
            </a:pPr>
            <a:r>
              <a:rPr lang="sk-SK" sz="5400" b="1" dirty="0" smtClean="0"/>
              <a:t>Kňaz: </a:t>
            </a:r>
            <a:r>
              <a:rPr lang="sk-SK" sz="4400" dirty="0" smtClean="0"/>
              <a:t>A vydajú Ho pohanom, odsúdia na smrť, zbičujú a zabijú,      </a:t>
            </a:r>
          </a:p>
          <a:p>
            <a:pPr>
              <a:buNone/>
            </a:pPr>
            <a:r>
              <a:rPr lang="sk-SK" sz="5400" b="1" dirty="0" smtClean="0"/>
              <a:t>Zbor: ale na tretí deň vsta</a:t>
            </a:r>
            <a:r>
              <a:rPr lang="sk-SK" sz="5400" b="1" u="sng" dirty="0" smtClean="0"/>
              <a:t>ne</a:t>
            </a:r>
            <a:r>
              <a:rPr lang="sk-SK" sz="5400" b="1" dirty="0" smtClean="0"/>
              <a:t>    </a:t>
            </a:r>
          </a:p>
          <a:p>
            <a:pPr>
              <a:buNone/>
            </a:pPr>
            <a:r>
              <a:rPr lang="sk-SK" sz="5400" b="1" dirty="0"/>
              <a:t> </a:t>
            </a:r>
            <a:r>
              <a:rPr lang="sk-SK" sz="5400" b="1" dirty="0" smtClean="0"/>
              <a:t>           z mŕtvych.</a:t>
            </a:r>
            <a:endParaRPr lang="sk-SK" sz="5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65442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567; </a:t>
            </a:r>
            <a:r>
              <a:rPr lang="sk-SK" dirty="0" smtClean="0"/>
              <a:t>2  </a:t>
            </a:r>
            <a:r>
              <a:rPr lang="sk-SK" sz="2200" dirty="0" smtClean="0"/>
              <a:t>Mel</a:t>
            </a:r>
            <a:r>
              <a:rPr lang="sk-SK" sz="2200" dirty="0"/>
              <a:t>: Aby sme vždy jedno boli </a:t>
            </a:r>
            <a:r>
              <a:rPr lang="sk-SK" dirty="0"/>
              <a:t/>
            </a:r>
            <a:br>
              <a:rPr lang="sk-SK" dirty="0"/>
            </a:br>
            <a:r>
              <a:rPr lang="sk-SK" dirty="0" smtClean="0"/>
              <a:t> </a:t>
            </a:r>
            <a:r>
              <a:rPr lang="sk-SK" sz="4900" b="1" dirty="0" err="1">
                <a:solidFill>
                  <a:srgbClr val="7030A0"/>
                </a:solidFill>
              </a:rPr>
              <a:t>Dietky</a:t>
            </a:r>
            <a:r>
              <a:rPr lang="sk-SK" sz="4900" b="1" dirty="0">
                <a:solidFill>
                  <a:srgbClr val="7030A0"/>
                </a:solidFill>
              </a:rPr>
              <a:t> Božie, poďme k Pánu, jednotu tam obnoviť,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On </a:t>
            </a:r>
            <a:r>
              <a:rPr lang="sk-SK" sz="4900" b="1" dirty="0">
                <a:solidFill>
                  <a:srgbClr val="7030A0"/>
                </a:solidFill>
              </a:rPr>
              <a:t>znášal kríž aj pohanu,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aby </a:t>
            </a:r>
            <a:r>
              <a:rPr lang="sk-SK" sz="4900" b="1" dirty="0">
                <a:solidFill>
                  <a:srgbClr val="7030A0"/>
                </a:solidFill>
              </a:rPr>
              <a:t>nás mohol spojiť; </a:t>
            </a:r>
            <a:br>
              <a:rPr lang="sk-SK" sz="4900" b="1" dirty="0">
                <a:solidFill>
                  <a:srgbClr val="7030A0"/>
                </a:solidFill>
              </a:rPr>
            </a:br>
            <a:r>
              <a:rPr lang="sk-SK" sz="4900" b="1" dirty="0" smtClean="0">
                <a:solidFill>
                  <a:srgbClr val="7030A0"/>
                </a:solidFill>
              </a:rPr>
              <a:t>ak </a:t>
            </a:r>
            <a:r>
              <a:rPr lang="sk-SK" sz="4900" b="1" dirty="0">
                <a:solidFill>
                  <a:srgbClr val="7030A0"/>
                </a:solidFill>
              </a:rPr>
              <a:t>sa nám však nedostáva </a:t>
            </a:r>
            <a:r>
              <a:rPr lang="sk-SK" sz="4900" b="1" dirty="0" smtClean="0">
                <a:solidFill>
                  <a:srgbClr val="7030A0"/>
                </a:solidFill>
              </a:rPr>
              <a:t>/bratskej </a:t>
            </a:r>
            <a:r>
              <a:rPr lang="sk-SK" sz="4900" b="1" dirty="0">
                <a:solidFill>
                  <a:srgbClr val="7030A0"/>
                </a:solidFill>
              </a:rPr>
              <a:t>lásky, svornosti</a:t>
            </a:r>
            <a:r>
              <a:rPr lang="sk-SK" sz="4900" b="1" dirty="0" smtClean="0">
                <a:solidFill>
                  <a:srgbClr val="7030A0"/>
                </a:solidFill>
              </a:rPr>
              <a:t>,</a:t>
            </a:r>
            <a:br>
              <a:rPr lang="sk-SK" sz="4900" b="1" dirty="0" smtClean="0">
                <a:solidFill>
                  <a:srgbClr val="7030A0"/>
                </a:solidFill>
              </a:rPr>
            </a:br>
            <a:r>
              <a:rPr lang="sk-SK" sz="4900" b="1" dirty="0" smtClean="0">
                <a:solidFill>
                  <a:srgbClr val="7030A0"/>
                </a:solidFill>
              </a:rPr>
              <a:t> </a:t>
            </a:r>
            <a:r>
              <a:rPr lang="sk-SK" sz="4900" b="1" dirty="0">
                <a:solidFill>
                  <a:srgbClr val="7030A0"/>
                </a:solidFill>
              </a:rPr>
              <a:t>prosme toho, čo ju dáva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svojim </a:t>
            </a:r>
            <a:r>
              <a:rPr lang="sk-SK" sz="4900" b="1" dirty="0">
                <a:solidFill>
                  <a:srgbClr val="7030A0"/>
                </a:solidFill>
              </a:rPr>
              <a:t>verným v hojnosti.</a:t>
            </a:r>
            <a:r>
              <a:rPr lang="sk-SK" sz="5300" b="1" dirty="0">
                <a:solidFill>
                  <a:srgbClr val="7030A0"/>
                </a:solidFill>
              </a:rPr>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000108"/>
          </a:xfrm>
        </p:spPr>
        <p:txBody>
          <a:bodyPr>
            <a:normAutofit fontScale="90000"/>
          </a:bodyPr>
          <a:lstStyle/>
          <a:p>
            <a:r>
              <a:rPr lang="sk-SK" dirty="0" smtClean="0"/>
              <a:t/>
            </a:r>
            <a:br>
              <a:rPr lang="sk-SK" dirty="0" smtClean="0"/>
            </a:br>
            <a:r>
              <a:rPr lang="sk-SK" dirty="0"/>
              <a:t/>
            </a:r>
            <a:br>
              <a:rPr lang="sk-SK" dirty="0"/>
            </a:br>
            <a:r>
              <a:rPr lang="sk-SK" dirty="0" smtClean="0"/>
              <a:t>Učeníci </a:t>
            </a:r>
            <a:r>
              <a:rPr lang="sk-SK" dirty="0"/>
              <a:t>sa pohoršia a </a:t>
            </a:r>
            <a:r>
              <a:rPr lang="sk-SK" dirty="0" smtClean="0"/>
              <a:t>rozpŕchnu</a:t>
            </a:r>
            <a:r>
              <a:rPr lang="sk-SK" dirty="0"/>
              <a:t/>
            </a:r>
            <a:br>
              <a:rPr lang="sk-SK" dirty="0"/>
            </a:br>
            <a:r>
              <a:rPr lang="sk-SK" sz="2200" dirty="0"/>
              <a:t>Text: </a:t>
            </a:r>
            <a:r>
              <a:rPr lang="sk-SK" sz="2200" dirty="0" err="1"/>
              <a:t>Mt</a:t>
            </a:r>
            <a:r>
              <a:rPr lang="sk-SK" sz="2200" dirty="0"/>
              <a:t> 26,30-35</a:t>
            </a:r>
            <a:r>
              <a:rPr lang="sk-SK" dirty="0"/>
              <a:t/>
            </a:r>
            <a:br>
              <a:rPr lang="sk-SK" dirty="0"/>
            </a:br>
            <a:r>
              <a:rPr lang="sk-SK" dirty="0"/>
              <a:t> </a:t>
            </a:r>
            <a:br>
              <a:rPr lang="sk-SK" dirty="0"/>
            </a:br>
            <a:endParaRPr lang="sk-SK" dirty="0"/>
          </a:p>
        </p:txBody>
      </p:sp>
      <p:pic>
        <p:nvPicPr>
          <p:cNvPr id="23554" name="Picture 2" descr="Po slávení veľkonočného jedla Ježiš viedol svojich učeníkov na Olivovú horu. Ježiš im povedal: ‚Všetci ma opustíte,‘ lebo Boh prostredníctvom prorokov vyhlásil: ‚Ja zabijem pastiera a ovce sa rozpŕchnu‘.  Ale keď budem znovu vzkriesený, pôjdem do Galiley a stretnem sa tam.“ – snímka 1"/>
          <p:cNvPicPr>
            <a:picLocks noChangeAspect="1" noChangeArrowheads="1"/>
          </p:cNvPicPr>
          <p:nvPr/>
        </p:nvPicPr>
        <p:blipFill>
          <a:blip r:embed="rId2"/>
          <a:srcRect/>
          <a:stretch>
            <a:fillRect/>
          </a:stretch>
        </p:blipFill>
        <p:spPr bwMode="auto">
          <a:xfrm>
            <a:off x="357158" y="910785"/>
            <a:ext cx="7929618" cy="594721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0658" name="Picture 2" descr="Peter mu povedal: Nikdy ťa neopustím, bez ohľadu na to, čo urobia ostatní! – snímka 2"/>
          <p:cNvPicPr>
            <a:picLocks noChangeAspect="1" noChangeArrowheads="1"/>
          </p:cNvPicPr>
          <p:nvPr/>
        </p:nvPicPr>
        <p:blipFill>
          <a:blip r:embed="rId2"/>
          <a:srcRect/>
          <a:stretch>
            <a:fillRect/>
          </a:stretch>
        </p:blipFill>
        <p:spPr bwMode="auto">
          <a:xfrm>
            <a:off x="214282" y="-1"/>
            <a:ext cx="8715436" cy="653657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1682" name="Picture 2" descr="„Peter,“ povedal Ježiš, „kým zajtra ráno kohút druhýkrát zaspieva, zaprieš ma trikrát.“ – snímka 3"/>
          <p:cNvPicPr>
            <a:picLocks noChangeAspect="1" noChangeArrowheads="1"/>
          </p:cNvPicPr>
          <p:nvPr/>
        </p:nvPicPr>
        <p:blipFill>
          <a:blip r:embed="rId2"/>
          <a:srcRect/>
          <a:stretch>
            <a:fillRect/>
          </a:stretch>
        </p:blipFill>
        <p:spPr bwMode="auto">
          <a:xfrm>
            <a:off x="285720" y="0"/>
            <a:ext cx="8858280" cy="664371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
            </a:r>
            <a:br>
              <a:rPr lang="sk-SK" dirty="0" smtClean="0"/>
            </a:br>
            <a:r>
              <a:rPr lang="sk-SK" dirty="0" smtClean="0"/>
              <a:t>Pieseň</a:t>
            </a:r>
            <a:r>
              <a:rPr lang="sk-SK" dirty="0"/>
              <a:t>: ES 369; </a:t>
            </a:r>
            <a:r>
              <a:rPr lang="sk-SK" dirty="0" smtClean="0"/>
              <a:t>4 </a:t>
            </a:r>
            <a:r>
              <a:rPr lang="sk-SK" sz="2200" dirty="0" smtClean="0"/>
              <a:t>Mel</a:t>
            </a:r>
            <a:r>
              <a:rPr lang="sk-SK" sz="2200" dirty="0"/>
              <a:t>: Ďakujem, milý Pane </a:t>
            </a:r>
            <a:r>
              <a:rPr lang="sk-SK" dirty="0"/>
              <a:t/>
            </a:r>
            <a:br>
              <a:rPr lang="sk-SK" dirty="0"/>
            </a:br>
            <a:r>
              <a:rPr lang="sk-SK" dirty="0" smtClean="0"/>
              <a:t>  </a:t>
            </a:r>
            <a:r>
              <a:rPr lang="sk-SK" sz="4900" b="1" dirty="0">
                <a:solidFill>
                  <a:srgbClr val="7030A0"/>
                </a:solidFill>
              </a:rPr>
              <a:t>Daj mi stále </a:t>
            </a:r>
            <a:r>
              <a:rPr lang="sk-SK" sz="4900" b="1" dirty="0" smtClean="0">
                <a:solidFill>
                  <a:srgbClr val="7030A0"/>
                </a:solidFill>
              </a:rPr>
              <a:t>vyznávať</a:t>
            </a:r>
            <a:r>
              <a:rPr lang="sk-SK" sz="4900" b="1" dirty="0">
                <a:solidFill>
                  <a:srgbClr val="7030A0"/>
                </a:solidFill>
              </a:rPr>
              <a:t/>
            </a:r>
            <a:br>
              <a:rPr lang="sk-SK" sz="4900" b="1" dirty="0">
                <a:solidFill>
                  <a:srgbClr val="7030A0"/>
                </a:solidFill>
              </a:rPr>
            </a:br>
            <a:r>
              <a:rPr lang="sk-SK" sz="4900" b="1" dirty="0" smtClean="0">
                <a:solidFill>
                  <a:srgbClr val="7030A0"/>
                </a:solidFill>
              </a:rPr>
              <a:t>    i </a:t>
            </a:r>
            <a:r>
              <a:rPr lang="sk-SK" sz="4900" b="1" dirty="0">
                <a:solidFill>
                  <a:srgbClr val="7030A0"/>
                </a:solidFill>
              </a:rPr>
              <a:t>pred svetom </a:t>
            </a:r>
            <a:r>
              <a:rPr lang="sk-SK" sz="4900" b="1" dirty="0" smtClean="0">
                <a:solidFill>
                  <a:srgbClr val="7030A0"/>
                </a:solidFill>
              </a:rPr>
              <a:t>vieru pravú</a:t>
            </a:r>
            <a:br>
              <a:rPr lang="sk-SK" sz="4900" b="1" dirty="0" smtClean="0">
                <a:solidFill>
                  <a:srgbClr val="7030A0"/>
                </a:solidFill>
              </a:rPr>
            </a:br>
            <a:r>
              <a:rPr lang="sk-SK" sz="4900" b="1" dirty="0" smtClean="0">
                <a:solidFill>
                  <a:srgbClr val="7030A0"/>
                </a:solidFill>
              </a:rPr>
              <a:t> </a:t>
            </a:r>
            <a:r>
              <a:rPr lang="sk-SK" sz="4900" b="1" dirty="0">
                <a:solidFill>
                  <a:srgbClr val="7030A0"/>
                </a:solidFill>
              </a:rPr>
              <a:t>a k Tebe sa priznávať, </a:t>
            </a:r>
            <a:r>
              <a:rPr lang="sk-SK" sz="4900" b="1" dirty="0" smtClean="0">
                <a:solidFill>
                  <a:srgbClr val="7030A0"/>
                </a:solidFill>
              </a:rPr>
              <a:t>                      nehľadieť </a:t>
            </a:r>
            <a:r>
              <a:rPr lang="sk-SK" sz="4900" b="1" dirty="0">
                <a:solidFill>
                  <a:srgbClr val="7030A0"/>
                </a:solidFill>
              </a:rPr>
              <a:t>na moc či slávu,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čo </a:t>
            </a:r>
            <a:r>
              <a:rPr lang="sk-SK" sz="4900" b="1" dirty="0">
                <a:solidFill>
                  <a:srgbClr val="7030A0"/>
                </a:solidFill>
              </a:rPr>
              <a:t>by ma mohli </a:t>
            </a:r>
            <a:r>
              <a:rPr lang="sk-SK" sz="4900" b="1" dirty="0" smtClean="0">
                <a:solidFill>
                  <a:srgbClr val="7030A0"/>
                </a:solidFill>
              </a:rPr>
              <a:t>odlúčiť                     </a:t>
            </a:r>
            <a:r>
              <a:rPr lang="sk-SK" sz="4900" b="1" dirty="0">
                <a:solidFill>
                  <a:srgbClr val="7030A0"/>
                </a:solidFill>
              </a:rPr>
              <a:t>od pravdy Kristovej;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nedaj </a:t>
            </a:r>
            <a:r>
              <a:rPr lang="sk-SK" sz="4900" b="1" dirty="0">
                <a:solidFill>
                  <a:srgbClr val="7030A0"/>
                </a:solidFill>
              </a:rPr>
              <a:t>sa mi odcudziť </a:t>
            </a:r>
            <a:r>
              <a:rPr lang="sk-SK" sz="4900" b="1" dirty="0" smtClean="0">
                <a:solidFill>
                  <a:srgbClr val="7030A0"/>
                </a:solidFill>
              </a:rPr>
              <a:t>                   cirkvi </a:t>
            </a:r>
            <a:r>
              <a:rPr lang="sk-SK" sz="4900" b="1" dirty="0">
                <a:solidFill>
                  <a:srgbClr val="7030A0"/>
                </a:solidFill>
              </a:rPr>
              <a:t>Tvojej čistej v slove.</a:t>
            </a:r>
            <a:r>
              <a:rPr lang="sk-SK" sz="4900" dirty="0"/>
              <a:t/>
            </a:r>
            <a:br>
              <a:rPr lang="sk-SK" sz="4900" dirty="0"/>
            </a:br>
            <a:endParaRPr lang="sk-SK" sz="4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6908"/>
          </a:xfrm>
        </p:spPr>
        <p:txBody>
          <a:bodyPr>
            <a:normAutofit fontScale="90000"/>
          </a:bodyPr>
          <a:lstStyle/>
          <a:p>
            <a:r>
              <a:rPr lang="sk-SK" dirty="0"/>
              <a:t> </a:t>
            </a:r>
            <a:br>
              <a:rPr lang="sk-SK" dirty="0"/>
            </a:br>
            <a:r>
              <a:rPr lang="sk-SK" dirty="0" err="1"/>
              <a:t>Getsemane</a:t>
            </a:r>
            <a:r>
              <a:rPr lang="sk-SK" dirty="0"/>
              <a:t/>
            </a:r>
            <a:br>
              <a:rPr lang="sk-SK" dirty="0"/>
            </a:br>
            <a:r>
              <a:rPr lang="sk-SK" sz="2200" dirty="0"/>
              <a:t>Text: J 18,1-2 </a:t>
            </a:r>
            <a:r>
              <a:rPr lang="sk-SK" sz="2200" dirty="0" err="1"/>
              <a:t>Mt</a:t>
            </a:r>
            <a:r>
              <a:rPr lang="sk-SK" sz="2200" dirty="0"/>
              <a:t> 26,36-41 </a:t>
            </a:r>
            <a:r>
              <a:rPr lang="sk-SK" sz="2200" dirty="0" err="1"/>
              <a:t>Mk</a:t>
            </a:r>
            <a:r>
              <a:rPr lang="sk-SK" sz="2200" dirty="0"/>
              <a:t> 14,32-38 L 22,29-42</a:t>
            </a:r>
            <a:r>
              <a:rPr lang="sk-SK" dirty="0"/>
              <a:t/>
            </a:r>
            <a:br>
              <a:rPr lang="sk-SK" dirty="0"/>
            </a:br>
            <a:r>
              <a:rPr lang="sk-SK" dirty="0"/>
              <a:t> </a:t>
            </a:r>
            <a:br>
              <a:rPr lang="sk-SK" dirty="0"/>
            </a:br>
            <a:endParaRPr lang="sk-SK" dirty="0"/>
          </a:p>
        </p:txBody>
      </p:sp>
      <p:pic>
        <p:nvPicPr>
          <p:cNvPr id="21506" name="Picture 2" descr="Prišli do olivového hája nazývaného Getsemanská záhrada. Ježiš vzal so sebou Petra, Jakuba a Jána a povedal ostatným: ‚Sadnite si tu, kým sa pôjdem pomodliť.‘ – snímka 5"/>
          <p:cNvPicPr>
            <a:picLocks noChangeAspect="1" noChangeArrowheads="1"/>
          </p:cNvPicPr>
          <p:nvPr/>
        </p:nvPicPr>
        <p:blipFill>
          <a:blip r:embed="rId2"/>
          <a:srcRect/>
          <a:stretch>
            <a:fillRect/>
          </a:stretch>
        </p:blipFill>
        <p:spPr bwMode="auto">
          <a:xfrm>
            <a:off x="428596" y="1000108"/>
            <a:ext cx="8286808" cy="6215108"/>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4754" name="Picture 2" descr="Ježiša začala napĺňať hrôza a najhlbšia úzkosť. Petrovi, Jakubovi a Jánovi povedal: „Moja duša je zdrvená smútkom až na smrť. Zostaňte tu, bdejte a modlite sa so mnou.“ – snímka 6"/>
          <p:cNvPicPr>
            <a:picLocks noChangeAspect="1" noChangeArrowheads="1"/>
          </p:cNvPicPr>
          <p:nvPr/>
        </p:nvPicPr>
        <p:blipFill>
          <a:blip r:embed="rId2"/>
          <a:srcRect/>
          <a:stretch>
            <a:fillRect/>
          </a:stretch>
        </p:blipFill>
        <p:spPr bwMode="auto">
          <a:xfrm>
            <a:off x="214281" y="0"/>
            <a:ext cx="8858277" cy="664371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3730" name="Picture 2" descr="Ježiš postúpil ešte o kúsok ďalej, padol na zem a modlil sa, aby ak by to bolo možné, strašná hodina, ktorá ho čakala, nikdy neprišla. „Otec, otec,“ prosil, „všetko je pre teba možné. Vezmi odo mňa tento pohár. Napriek tomu chcem tvoju vôľu, nie moju.“ – snímka 7"/>
          <p:cNvPicPr>
            <a:picLocks noChangeAspect="1" noChangeArrowheads="1"/>
          </p:cNvPicPr>
          <p:nvPr/>
        </p:nvPicPr>
        <p:blipFill>
          <a:blip r:embed="rId2"/>
          <a:srcRect/>
          <a:stretch>
            <a:fillRect/>
          </a:stretch>
        </p:blipFill>
        <p:spPr bwMode="auto">
          <a:xfrm>
            <a:off x="357158" y="0"/>
            <a:ext cx="8786842" cy="659013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2706" name="Picture 2" descr="Ježiš sa vrátil a našiel troch učeníkov spať. Ježiš ich zobudil a povedal Petrovi: ‚Bdejte so mnou a modlite sa, aby vás pokušiteľ nepremohol. Lebo hoci je duch dosť ochotný, telo je slabé.“ Ale keď sa Ježiš po ďalšej modlitbe vrátil druhý a tretí raz, traja učeníci opäť zaspali. – snímka 8"/>
          <p:cNvPicPr>
            <a:picLocks noChangeAspect="1" noChangeArrowheads="1"/>
          </p:cNvPicPr>
          <p:nvPr/>
        </p:nvPicPr>
        <p:blipFill>
          <a:blip r:embed="rId2"/>
          <a:srcRect/>
          <a:stretch>
            <a:fillRect/>
          </a:stretch>
        </p:blipFill>
        <p:spPr bwMode="auto">
          <a:xfrm>
            <a:off x="71473" y="71462"/>
            <a:ext cx="9143997" cy="685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690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Pieseň</a:t>
            </a:r>
            <a:r>
              <a:rPr lang="sk-SK" dirty="0"/>
              <a:t>: ES 101; 3</a:t>
            </a:r>
            <a:br>
              <a:rPr lang="sk-SK" dirty="0"/>
            </a:br>
            <a:r>
              <a:rPr lang="sk-SK" sz="2200" dirty="0"/>
              <a:t>Mel: Ach môj Bože, ja som zblúdil </a:t>
            </a:r>
            <a:r>
              <a:rPr lang="sk-SK" dirty="0"/>
              <a:t/>
            </a:r>
            <a:br>
              <a:rPr lang="sk-SK" dirty="0"/>
            </a:br>
            <a:r>
              <a:rPr lang="sk-SK" dirty="0" smtClean="0"/>
              <a:t>  </a:t>
            </a:r>
            <a:r>
              <a:rPr lang="sk-SK" sz="5300" b="1" dirty="0">
                <a:solidFill>
                  <a:srgbClr val="7030A0"/>
                </a:solidFill>
              </a:rPr>
              <a:t>Nikto nebdie s Tebou Pane, horký kalich piješ sám,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predsa </a:t>
            </a:r>
            <a:r>
              <a:rPr lang="sk-SK" sz="5300" b="1" dirty="0">
                <a:solidFill>
                  <a:srgbClr val="7030A0"/>
                </a:solidFill>
              </a:rPr>
              <a:t>prosíš odovzdane: Otcova sa vôľa staň!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Podstúpiš </a:t>
            </a:r>
            <a:r>
              <a:rPr lang="sk-SK" sz="5300" b="1" dirty="0">
                <a:solidFill>
                  <a:srgbClr val="7030A0"/>
                </a:solidFill>
              </a:rPr>
              <a:t>kríž, umučenie, všetkým hriešnym na spasenie.</a:t>
            </a:r>
            <a:r>
              <a:rPr lang="sk-SK" dirty="0"/>
              <a:t/>
            </a:r>
            <a:br>
              <a:rPr lang="sk-SK" dirty="0"/>
            </a:br>
            <a:r>
              <a:rPr lang="sk-SK" dirty="0"/>
              <a:t> </a:t>
            </a:r>
            <a:br>
              <a:rPr lang="sk-SK" dirty="0"/>
            </a:br>
            <a:endParaRPr lang="sk-SK"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5300" b="1" dirty="0" smtClean="0"/>
              <a:t>PREDSPEV</a:t>
            </a:r>
            <a:endParaRPr lang="sk-SK" dirty="0"/>
          </a:p>
        </p:txBody>
      </p:sp>
      <p:sp>
        <p:nvSpPr>
          <p:cNvPr id="3" name="Zástupný symbol obsahu 2"/>
          <p:cNvSpPr>
            <a:spLocks noGrp="1"/>
          </p:cNvSpPr>
          <p:nvPr>
            <p:ph idx="1"/>
          </p:nvPr>
        </p:nvSpPr>
        <p:spPr>
          <a:xfrm>
            <a:off x="457200" y="1071546"/>
            <a:ext cx="8229600" cy="5054617"/>
          </a:xfrm>
        </p:spPr>
        <p:txBody>
          <a:bodyPr>
            <a:normAutofit/>
          </a:bodyPr>
          <a:lstStyle/>
          <a:p>
            <a:pPr>
              <a:buNone/>
            </a:pPr>
            <a:r>
              <a:rPr lang="sk-SK" sz="5400" dirty="0" smtClean="0"/>
              <a:t>Kňaz: </a:t>
            </a:r>
            <a:r>
              <a:rPr lang="sk-SK" sz="4400" dirty="0" smtClean="0"/>
              <a:t>Verná je to reč a hodná,</a:t>
            </a:r>
          </a:p>
          <a:p>
            <a:pPr>
              <a:buNone/>
            </a:pPr>
            <a:r>
              <a:rPr lang="sk-SK" sz="4400" dirty="0"/>
              <a:t> </a:t>
            </a:r>
            <a:r>
              <a:rPr lang="sk-SK" sz="4400" dirty="0" smtClean="0"/>
              <a:t>             aby ju všetci prijali,</a:t>
            </a:r>
          </a:p>
          <a:p>
            <a:pPr>
              <a:buNone/>
            </a:pPr>
            <a:r>
              <a:rPr lang="sk-SK" sz="5400" b="1" dirty="0" smtClean="0"/>
              <a:t>Zbor:  že Kristus Ježiš prišiel </a:t>
            </a:r>
          </a:p>
          <a:p>
            <a:pPr>
              <a:buNone/>
            </a:pPr>
            <a:r>
              <a:rPr lang="sk-SK" sz="5400" b="1" dirty="0" smtClean="0"/>
              <a:t>			na svet, aby spasil    		</a:t>
            </a:r>
            <a:r>
              <a:rPr lang="sk-SK" sz="5400" b="1" u="sng" dirty="0" smtClean="0"/>
              <a:t>hrieš</a:t>
            </a:r>
            <a:r>
              <a:rPr lang="sk-SK" sz="5400" b="1" dirty="0" smtClean="0"/>
              <a:t>nikov.</a:t>
            </a:r>
            <a:endParaRPr lang="sk-SK" sz="5400" b="1" u="sn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Hodina zajatia</a:t>
            </a:r>
            <a:br>
              <a:rPr lang="sk-SK" dirty="0" smtClean="0"/>
            </a:br>
            <a:r>
              <a:rPr lang="sk-SK" sz="2200" dirty="0" smtClean="0"/>
              <a:t>Text: </a:t>
            </a:r>
            <a:r>
              <a:rPr lang="sk-SK" sz="2200" dirty="0" err="1" smtClean="0"/>
              <a:t>Mt</a:t>
            </a:r>
            <a:r>
              <a:rPr lang="sk-SK" sz="2200" dirty="0" smtClean="0"/>
              <a:t> 26,42-47 </a:t>
            </a:r>
            <a:r>
              <a:rPr lang="sk-SK" sz="2200" dirty="0" err="1" smtClean="0"/>
              <a:t>Mk</a:t>
            </a:r>
            <a:r>
              <a:rPr lang="sk-SK" sz="2200" dirty="0" smtClean="0"/>
              <a:t> 14,29-43 L 22,43.45-46 J 18,3</a:t>
            </a:r>
            <a:r>
              <a:rPr lang="sk-SK" dirty="0" smtClean="0"/>
              <a:t/>
            </a:r>
            <a:br>
              <a:rPr lang="sk-SK" dirty="0" smtClean="0"/>
            </a:br>
            <a:r>
              <a:rPr lang="sk-SK" dirty="0" smtClean="0"/>
              <a:t> </a:t>
            </a:r>
            <a:endParaRPr lang="sk-SK" dirty="0"/>
          </a:p>
        </p:txBody>
      </p:sp>
      <p:pic>
        <p:nvPicPr>
          <p:cNvPr id="73730" name="Picture 2" descr="Ježiš postúpil ešte o kúsok ďalej, padol na zem a modlil sa, aby ak by to bolo možné, strašná hodina, ktorá ho čakala, nikdy neprišla. „Otec, otec,“ prosil, „všetko je pre teba možné. Vezmi odo mňa tento pohár. Napriek tomu chcem tvoju vôľu, nie moju.“ – snímka 7"/>
          <p:cNvPicPr>
            <a:picLocks noChangeAspect="1" noChangeArrowheads="1"/>
          </p:cNvPicPr>
          <p:nvPr/>
        </p:nvPicPr>
        <p:blipFill>
          <a:blip r:embed="rId2"/>
          <a:srcRect/>
          <a:stretch>
            <a:fillRect/>
          </a:stretch>
        </p:blipFill>
        <p:spPr bwMode="auto">
          <a:xfrm>
            <a:off x="714348" y="1285860"/>
            <a:ext cx="7858148" cy="589361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2706" name="Picture 2" descr="Ježiš sa vrátil a našiel troch učeníkov spať. Ježiš ich zobudil a povedal Petrovi: ‚Bdejte so mnou a modlite sa, aby vás pokušiteľ nepremohol. Lebo hoci je duch dosť ochotný, telo je slabé.“ Ale keď sa Ježiš po ďalšej modlitbe vrátil druhý a tretí raz, traja učeníci opäť zaspali. – snímka 8"/>
          <p:cNvPicPr>
            <a:picLocks noChangeAspect="1" noChangeArrowheads="1"/>
          </p:cNvPicPr>
          <p:nvPr/>
        </p:nvPicPr>
        <p:blipFill>
          <a:blip r:embed="rId2"/>
          <a:srcRect/>
          <a:stretch>
            <a:fillRect/>
          </a:stretch>
        </p:blipFill>
        <p:spPr bwMode="auto">
          <a:xfrm>
            <a:off x="71473" y="71462"/>
            <a:ext cx="9143997"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3730" name="Picture 2" descr="Ježiš postúpil ešte o kúsok ďalej, padol na zem a modlil sa, aby ak by to bolo možné, strašná hodina, ktorá ho čakala, nikdy neprišla. „Otec, otec,“ prosil, „všetko je pre teba možné. Vezmi odo mňa tento pohár. Napriek tomu chcem tvoju vôľu, nie moju.“ – snímka 7"/>
          <p:cNvPicPr>
            <a:picLocks noChangeAspect="1" noChangeArrowheads="1"/>
          </p:cNvPicPr>
          <p:nvPr/>
        </p:nvPicPr>
        <p:blipFill>
          <a:blip r:embed="rId2"/>
          <a:srcRect/>
          <a:stretch>
            <a:fillRect/>
          </a:stretch>
        </p:blipFill>
        <p:spPr bwMode="auto">
          <a:xfrm>
            <a:off x="2" y="0"/>
            <a:ext cx="9143998"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5778" name="Picture 2" descr="Keď sa k nim Ježiš tretíkrát vrátil, povedal: ‚Čas spánku sa skončil! Pozri! Som vydaný do rúk zlých ľudí. Poď! Vstávaj! Musíme ísť! Pozri! Môj zradca je tu!“ – snímka 9"/>
          <p:cNvPicPr>
            <a:picLocks noChangeAspect="1" noChangeArrowheads="1"/>
          </p:cNvPicPr>
          <p:nvPr/>
        </p:nvPicPr>
        <p:blipFill>
          <a:blip r:embed="rId2"/>
          <a:srcRect/>
          <a:stretch>
            <a:fillRect/>
          </a:stretch>
        </p:blipFill>
        <p:spPr bwMode="auto">
          <a:xfrm>
            <a:off x="285720" y="0"/>
            <a:ext cx="8858280" cy="6643712"/>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68610" name="Picture 2" descr="Biografia Judáša Iškariotského"/>
          <p:cNvPicPr>
            <a:picLocks noChangeAspect="1" noChangeArrowheads="1"/>
          </p:cNvPicPr>
          <p:nvPr/>
        </p:nvPicPr>
        <p:blipFill>
          <a:blip r:embed="rId2"/>
          <a:srcRect/>
          <a:stretch>
            <a:fillRect/>
          </a:stretch>
        </p:blipFill>
        <p:spPr bwMode="auto">
          <a:xfrm>
            <a:off x="0" y="285728"/>
            <a:ext cx="9601228" cy="600076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Pieseň</a:t>
            </a:r>
            <a:r>
              <a:rPr lang="sk-SK" dirty="0"/>
              <a:t>: ES 112; 3 </a:t>
            </a:r>
            <a:r>
              <a:rPr lang="sk-SK" sz="2200" dirty="0" smtClean="0"/>
              <a:t>Mel</a:t>
            </a:r>
            <a:r>
              <a:rPr lang="sk-SK" sz="2200" dirty="0"/>
              <a:t>: Smutný čas, pôstny čas </a:t>
            </a:r>
            <a:r>
              <a:rPr lang="sk-SK" dirty="0"/>
              <a:t/>
            </a:r>
            <a:br>
              <a:rPr lang="sk-SK" dirty="0"/>
            </a:br>
            <a:r>
              <a:rPr lang="sk-SK" dirty="0"/>
              <a:t> </a:t>
            </a:r>
            <a:r>
              <a:rPr lang="sk-SK" dirty="0" smtClean="0"/>
              <a:t>  </a:t>
            </a:r>
            <a:r>
              <a:rPr lang="sk-SK" sz="4900" b="1" dirty="0">
                <a:solidFill>
                  <a:srgbClr val="7030A0"/>
                </a:solidFill>
              </a:rPr>
              <a:t>Pozri a uvidíš tam zradcu Judáša, hľa, zástup privádza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na </a:t>
            </a:r>
            <a:r>
              <a:rPr lang="sk-SK" sz="4900" b="1" dirty="0">
                <a:solidFill>
                  <a:srgbClr val="7030A0"/>
                </a:solidFill>
              </a:rPr>
              <a:t>Pána Ježiša;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a </a:t>
            </a:r>
            <a:r>
              <a:rPr lang="sk-SK" sz="4900" b="1" dirty="0">
                <a:solidFill>
                  <a:srgbClr val="7030A0"/>
                </a:solidFill>
              </a:rPr>
              <a:t>Ten dal sa zajať, zviazať,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hriešnik</a:t>
            </a:r>
            <a:r>
              <a:rPr lang="sk-SK" sz="4900" b="1" dirty="0">
                <a:solidFill>
                  <a:srgbClr val="7030A0"/>
                </a:solidFill>
              </a:rPr>
              <a:t>, máš za čo ďakovať,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verne </a:t>
            </a:r>
            <a:r>
              <a:rPr lang="sk-SK" sz="4900" b="1" dirty="0">
                <a:solidFill>
                  <a:srgbClr val="7030A0"/>
                </a:solidFill>
              </a:rPr>
              <a:t>Ho milovať.</a:t>
            </a:r>
            <a:br>
              <a:rPr lang="sk-SK" sz="4900" b="1" dirty="0">
                <a:solidFill>
                  <a:srgbClr val="7030A0"/>
                </a:solidFill>
              </a:rPr>
            </a:br>
            <a:r>
              <a:rPr lang="sk-SK" sz="4900" b="1" dirty="0">
                <a:solidFill>
                  <a:srgbClr val="7030A0"/>
                </a:solidFill>
              </a:rPr>
              <a:t> </a:t>
            </a:r>
            <a:r>
              <a:rPr lang="sk-SK" dirty="0"/>
              <a:t/>
            </a:r>
            <a:br>
              <a:rPr lang="sk-SK" dirty="0"/>
            </a:br>
            <a:endParaRPr lang="sk-SK"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Ježiš v rukách nepriateľov</a:t>
            </a:r>
            <a:r>
              <a:rPr lang="sk-SK" dirty="0"/>
              <a:t/>
            </a:r>
            <a:br>
              <a:rPr lang="sk-SK" dirty="0"/>
            </a:br>
            <a:r>
              <a:rPr lang="sk-SK" sz="2200" dirty="0"/>
              <a:t>Text: </a:t>
            </a:r>
            <a:r>
              <a:rPr lang="sk-SK" sz="2200" dirty="0" err="1"/>
              <a:t>Mt</a:t>
            </a:r>
            <a:r>
              <a:rPr lang="sk-SK" sz="2200" dirty="0"/>
              <a:t> 26,48-56 </a:t>
            </a:r>
            <a:r>
              <a:rPr lang="sk-SK" sz="2200" dirty="0" err="1"/>
              <a:t>Mk</a:t>
            </a:r>
            <a:r>
              <a:rPr lang="sk-SK" sz="2200" dirty="0"/>
              <a:t> 14,44-50 L 22,47-53 J 18,10-11</a:t>
            </a:r>
            <a:br>
              <a:rPr lang="sk-SK" sz="2200" dirty="0"/>
            </a:br>
            <a:endParaRPr lang="sk-SK" sz="2200" dirty="0"/>
          </a:p>
        </p:txBody>
      </p:sp>
      <p:pic>
        <p:nvPicPr>
          <p:cNvPr id="3" name="Picture 2" descr="Biografia Judáša Iškariotského"/>
          <p:cNvPicPr>
            <a:picLocks noChangeAspect="1" noChangeArrowheads="1"/>
          </p:cNvPicPr>
          <p:nvPr/>
        </p:nvPicPr>
        <p:blipFill>
          <a:blip r:embed="rId2"/>
          <a:srcRect/>
          <a:stretch>
            <a:fillRect/>
          </a:stretch>
        </p:blipFill>
        <p:spPr bwMode="auto">
          <a:xfrm>
            <a:off x="1142976" y="1857364"/>
            <a:ext cx="7086649" cy="4429156"/>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7826" name="Picture 2" descr="Peter vytasil meč, udrel veľkňazovho sluhu a odťal mu ucho. Ale Ježiš povedal Petrovi, aby odložil svoj meč. – snímka 11"/>
          <p:cNvPicPr>
            <a:picLocks noChangeAspect="1" noChangeArrowheads="1"/>
          </p:cNvPicPr>
          <p:nvPr/>
        </p:nvPicPr>
        <p:blipFill>
          <a:blip r:embed="rId2"/>
          <a:srcRect/>
          <a:stretch>
            <a:fillRect/>
          </a:stretch>
        </p:blipFill>
        <p:spPr bwMode="auto">
          <a:xfrm>
            <a:off x="214282" y="89296"/>
            <a:ext cx="8929718" cy="669729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1922" name="Picture 2" descr="„Už sa viac nevzpieraj,“ trval na svojom Ježiš. Potom sa dotkol miesta, kde bolo ucho toho muža, a obnovil ho. Ježiša odviedli do príbytku veľkňaza. Všetci ostatní učeníci opustili Ježiša a utiekli. Ján a Peter však nasledovali Ježiša, no držali si odstup. – snímka 12"/>
          <p:cNvPicPr>
            <a:picLocks noChangeAspect="1" noChangeArrowheads="1"/>
          </p:cNvPicPr>
          <p:nvPr/>
        </p:nvPicPr>
        <p:blipFill>
          <a:blip r:embed="rId2"/>
          <a:srcRect/>
          <a:stretch>
            <a:fillRect/>
          </a:stretch>
        </p:blipFill>
        <p:spPr bwMode="auto">
          <a:xfrm>
            <a:off x="142844" y="35717"/>
            <a:ext cx="9001156" cy="6750869"/>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57372"/>
            <a:ext cx="8229600" cy="1143000"/>
          </a:xfrm>
        </p:spPr>
        <p:txBody>
          <a:bodyPr>
            <a:normAutofit fontScale="90000"/>
          </a:bodyPr>
          <a:lstStyle/>
          <a:p>
            <a:r>
              <a:rPr lang="sk-SK" dirty="0"/>
              <a:t> </a:t>
            </a:r>
            <a:br>
              <a:rPr lang="sk-SK" dirty="0"/>
            </a:br>
            <a:r>
              <a:rPr lang="sk-SK" dirty="0" smtClean="0"/>
              <a:t/>
            </a:r>
            <a:br>
              <a:rPr lang="sk-SK" dirty="0" smtClean="0"/>
            </a:br>
            <a:r>
              <a:rPr lang="sk-SK" dirty="0"/>
              <a:t/>
            </a:r>
            <a:br>
              <a:rPr lang="sk-SK" dirty="0"/>
            </a:br>
            <a:r>
              <a:rPr lang="sk-SK" dirty="0" smtClean="0"/>
              <a:t>Pieseň</a:t>
            </a:r>
            <a:r>
              <a:rPr lang="sk-SK" dirty="0"/>
              <a:t>: ES 451; 1</a:t>
            </a:r>
            <a:br>
              <a:rPr lang="sk-SK" dirty="0"/>
            </a:br>
            <a:r>
              <a:rPr lang="sk-SK" dirty="0" smtClean="0"/>
              <a:t>  </a:t>
            </a:r>
            <a:r>
              <a:rPr lang="sk-SK" sz="5300" b="1" dirty="0">
                <a:solidFill>
                  <a:srgbClr val="7030A0"/>
                </a:solidFill>
              </a:rPr>
              <a:t>Ježiša neopustím,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lebo </a:t>
            </a:r>
            <a:r>
              <a:rPr lang="sk-SK" sz="5300" b="1" dirty="0">
                <a:solidFill>
                  <a:srgbClr val="7030A0"/>
                </a:solidFill>
              </a:rPr>
              <a:t>On seba samého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dal </a:t>
            </a:r>
            <a:r>
              <a:rPr lang="sk-SK" sz="5300" b="1" dirty="0">
                <a:solidFill>
                  <a:srgbClr val="7030A0"/>
                </a:solidFill>
              </a:rPr>
              <a:t>za množstvo mojich vín, chcem sa mocne držať Jeho,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On </a:t>
            </a:r>
            <a:r>
              <a:rPr lang="sk-SK" sz="5300" b="1" dirty="0">
                <a:solidFill>
                  <a:srgbClr val="7030A0"/>
                </a:solidFill>
              </a:rPr>
              <a:t>žije, žiť budem s Ním,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Ježiša </a:t>
            </a:r>
            <a:r>
              <a:rPr lang="sk-SK" sz="5300" b="1" dirty="0">
                <a:solidFill>
                  <a:srgbClr val="7030A0"/>
                </a:solidFill>
              </a:rPr>
              <a:t>neopustím.</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5300" b="1" dirty="0" smtClean="0"/>
              <a:t>PREDSPEV</a:t>
            </a:r>
            <a:endParaRPr lang="sk-SK" dirty="0"/>
          </a:p>
        </p:txBody>
      </p:sp>
      <p:sp>
        <p:nvSpPr>
          <p:cNvPr id="3" name="Zástupný symbol obsahu 2"/>
          <p:cNvSpPr>
            <a:spLocks noGrp="1"/>
          </p:cNvSpPr>
          <p:nvPr>
            <p:ph idx="1"/>
          </p:nvPr>
        </p:nvSpPr>
        <p:spPr>
          <a:xfrm>
            <a:off x="457200" y="1071546"/>
            <a:ext cx="8229600" cy="5054617"/>
          </a:xfrm>
        </p:spPr>
        <p:txBody>
          <a:bodyPr>
            <a:normAutofit/>
          </a:bodyPr>
          <a:lstStyle/>
          <a:p>
            <a:pPr>
              <a:buNone/>
            </a:pPr>
            <a:r>
              <a:rPr lang="sk-SK" sz="5400" dirty="0" smtClean="0"/>
              <a:t>Kňaz: </a:t>
            </a:r>
            <a:r>
              <a:rPr lang="sk-SK" sz="4400" dirty="0" smtClean="0"/>
              <a:t>Sláva Otcu i Synu i Duchu  </a:t>
            </a:r>
          </a:p>
          <a:p>
            <a:pPr>
              <a:buNone/>
            </a:pPr>
            <a:r>
              <a:rPr lang="sk-SK" sz="4400" dirty="0"/>
              <a:t> </a:t>
            </a:r>
            <a:r>
              <a:rPr lang="sk-SK" sz="4400" dirty="0" smtClean="0"/>
              <a:t>           Svätému</a:t>
            </a:r>
          </a:p>
          <a:p>
            <a:pPr>
              <a:buNone/>
            </a:pPr>
            <a:r>
              <a:rPr lang="sk-SK" sz="5400" b="1" dirty="0" smtClean="0"/>
              <a:t>Zbor:  ako bola na počiatku, i teraz, i vždycky, i naveky ve</a:t>
            </a:r>
            <a:r>
              <a:rPr lang="sk-SK" sz="5400" b="1" u="sng" dirty="0" smtClean="0"/>
              <a:t>kov</a:t>
            </a:r>
            <a:r>
              <a:rPr lang="sk-SK" sz="5400" b="1" dirty="0" smtClean="0"/>
              <a:t>. Amen.</a:t>
            </a:r>
            <a:endParaRPr lang="sk-SK" sz="5400" b="1" u="sn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Výsluch </a:t>
            </a:r>
            <a:r>
              <a:rPr lang="sk-SK" dirty="0"/>
              <a:t>pred </a:t>
            </a:r>
            <a:r>
              <a:rPr lang="sk-SK" dirty="0" err="1"/>
              <a:t>Annášom</a:t>
            </a:r>
            <a:r>
              <a:rPr lang="sk-SK" dirty="0"/>
              <a:t> a Kaifášom</a:t>
            </a:r>
            <a:br>
              <a:rPr lang="sk-SK" dirty="0"/>
            </a:br>
            <a:r>
              <a:rPr lang="sk-SK" sz="2200" dirty="0"/>
              <a:t>Text: J 18,12-13.19-24 </a:t>
            </a:r>
            <a:r>
              <a:rPr lang="sk-SK" sz="2200" dirty="0" err="1"/>
              <a:t>Mt</a:t>
            </a:r>
            <a:r>
              <a:rPr lang="sk-SK" sz="2200" dirty="0"/>
              <a:t> 26,57-68 </a:t>
            </a:r>
            <a:r>
              <a:rPr lang="sk-SK" sz="2200" dirty="0" err="1"/>
              <a:t>Mk</a:t>
            </a:r>
            <a:r>
              <a:rPr lang="sk-SK" sz="2200" dirty="0"/>
              <a:t> 14,53-65 L 22,54.63-71</a:t>
            </a:r>
            <a:r>
              <a:rPr lang="sk-SK" dirty="0"/>
              <a:t/>
            </a:r>
            <a:br>
              <a:rPr lang="sk-SK" dirty="0"/>
            </a:br>
            <a:r>
              <a:rPr lang="sk-SK" dirty="0"/>
              <a:t> </a:t>
            </a:r>
            <a:br>
              <a:rPr lang="sk-SK" dirty="0"/>
            </a:br>
            <a:endParaRPr lang="sk-SK" dirty="0"/>
          </a:p>
        </p:txBody>
      </p:sp>
      <p:pic>
        <p:nvPicPr>
          <p:cNvPr id="15362" name="Picture 2" descr="&quot;Neodpovieš?&quot; Veľkňaz sa opýtal Ježiša. Ježiš však mlčal. – snímka 16"/>
          <p:cNvPicPr>
            <a:picLocks noChangeAspect="1" noChangeArrowheads="1"/>
          </p:cNvPicPr>
          <p:nvPr/>
        </p:nvPicPr>
        <p:blipFill>
          <a:blip r:embed="rId2"/>
          <a:srcRect/>
          <a:stretch>
            <a:fillRect/>
          </a:stretch>
        </p:blipFill>
        <p:spPr bwMode="auto">
          <a:xfrm>
            <a:off x="214282" y="1071546"/>
            <a:ext cx="7786742" cy="584005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8066" name="Picture 2" descr="Muži, ktorí tam stáli, pristúpili k Petrovi a povedali: ,Vieme, že si jedným z Jeho učeníkov, lebo to vieme podľa tvojho galilejského prízvuku.' Peter začal nadávať a nadávať. „Ani toho muža nepoznám,“ povedal. Vzápätí kohút zaspieval. – snímka 22"/>
          <p:cNvPicPr>
            <a:picLocks noChangeAspect="1" noChangeArrowheads="1"/>
          </p:cNvPicPr>
          <p:nvPr/>
        </p:nvPicPr>
        <p:blipFill>
          <a:blip r:embed="rId2"/>
          <a:srcRect r="37500"/>
          <a:stretch>
            <a:fillRect/>
          </a:stretch>
        </p:blipFill>
        <p:spPr bwMode="auto">
          <a:xfrm>
            <a:off x="1000100" y="-24"/>
            <a:ext cx="5786478" cy="6943727"/>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4994" name="Picture 2" descr="Niektorí tvrdili, že „Počuli sme Ho povedať: „Zničím tento chrám vytvorený ľudskými rukami a za tri dni postavím iný, nie rukami.“ – Slide 15"/>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3970" name="Picture 2" descr="Veľkňaz sa opýtal Ježiša: Si Mesiáš, Syn Požehnaného? „Som,“ povedal Ježiš. 'A uvidíte Syna človeka sedieť po pravici Mocného a prichádzať na nebeských oblakoch.' – snímka 17"/>
          <p:cNvPicPr>
            <a:picLocks noChangeAspect="1" noChangeArrowheads="1"/>
          </p:cNvPicPr>
          <p:nvPr/>
        </p:nvPicPr>
        <p:blipFill>
          <a:blip r:embed="rId2"/>
          <a:srcRect/>
          <a:stretch>
            <a:fillRect/>
          </a:stretch>
        </p:blipFill>
        <p:spPr bwMode="auto">
          <a:xfrm>
            <a:off x="357158" y="0"/>
            <a:ext cx="8858278" cy="664371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6018" name="Picture 2" descr="Keď to veľkňaz počul, roztrhol si šaty. &quot;Prečo potrebujeme ďalších svedkov?&quot; spýtal sa. „Počuli ste toto rúhanie. Čo myslíš?' Kričali: „Ukrižuj Ho! Ukrižuj Ho! Ukrižuj Ho!' – snímka 18"/>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87042" name="Picture 2" descr=" Niektorí začali na Ježiša pľuť. Zaviazali Mu oči, bili Ho päsťami a povedali: Prorokuj! A strážcovia Ho vzali a bili. – snímka 19"/>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368676"/>
          </a:xfrm>
        </p:spPr>
        <p:txBody>
          <a:bodyPr>
            <a:normAutofit fontScale="90000"/>
          </a:bodyPr>
          <a:lstStyle/>
          <a:p>
            <a:r>
              <a:rPr lang="sk-SK" dirty="0"/>
              <a:t> </a:t>
            </a:r>
            <a:br>
              <a:rPr lang="sk-SK" dirty="0"/>
            </a:br>
            <a:r>
              <a:rPr lang="sk-SK" dirty="0" smtClean="0"/>
              <a:t/>
            </a:r>
            <a:br>
              <a:rPr lang="sk-SK" dirty="0" smtClean="0"/>
            </a:br>
            <a:r>
              <a:rPr lang="sk-SK" dirty="0" smtClean="0"/>
              <a:t>Pieseň</a:t>
            </a:r>
            <a:r>
              <a:rPr lang="sk-SK" dirty="0"/>
              <a:t>: ES 87; 1</a:t>
            </a:r>
            <a:br>
              <a:rPr lang="sk-SK" dirty="0"/>
            </a:br>
            <a:r>
              <a:rPr lang="sk-SK" dirty="0" smtClean="0"/>
              <a:t>  </a:t>
            </a:r>
            <a:r>
              <a:rPr lang="sk-SK" sz="5300" b="1" dirty="0">
                <a:solidFill>
                  <a:srgbClr val="7030A0"/>
                </a:solidFill>
              </a:rPr>
              <a:t>Čo si učinil, Ježišu najmilší,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čo </a:t>
            </a:r>
            <a:r>
              <a:rPr lang="sk-SK" sz="5300" b="1" dirty="0">
                <a:solidFill>
                  <a:srgbClr val="7030A0"/>
                </a:solidFill>
              </a:rPr>
              <a:t>si zavinil, Baránok najtichší, že Ťa ukrutne </a:t>
            </a:r>
            <a:r>
              <a:rPr lang="sk-SK" sz="5300" b="1" dirty="0" smtClean="0">
                <a:solidFill>
                  <a:srgbClr val="7030A0"/>
                </a:solidFill>
              </a:rPr>
              <a:t>tŕním </a:t>
            </a:r>
            <a:r>
              <a:rPr lang="sk-SK" sz="5300" b="1" dirty="0">
                <a:solidFill>
                  <a:srgbClr val="7030A0"/>
                </a:solidFill>
              </a:rPr>
              <a:t>korunujú, trápia, bičujú.</a:t>
            </a:r>
            <a:br>
              <a:rPr lang="sk-SK" sz="5300" b="1" dirty="0">
                <a:solidFill>
                  <a:srgbClr val="7030A0"/>
                </a:solidFill>
              </a:rPr>
            </a:br>
            <a:r>
              <a:rPr lang="sk-SK" sz="5300" b="1" dirty="0">
                <a:solidFill>
                  <a:srgbClr val="7030A0"/>
                </a:solidFill>
              </a:rPr>
              <a:t> </a:t>
            </a:r>
            <a:r>
              <a:rPr lang="sk-SK" dirty="0"/>
              <a:t/>
            </a:r>
            <a:br>
              <a:rPr lang="sk-SK" dirty="0"/>
            </a:br>
            <a:endParaRPr lang="sk-SK"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928670"/>
          </a:xfrm>
        </p:spPr>
        <p:txBody>
          <a:bodyPr>
            <a:normAutofit fontScale="90000"/>
          </a:bodyPr>
          <a:lstStyle/>
          <a:p>
            <a:r>
              <a:rPr lang="sk-SK" dirty="0" smtClean="0"/>
              <a:t/>
            </a:r>
            <a:br>
              <a:rPr lang="sk-SK" dirty="0" smtClean="0"/>
            </a:br>
            <a:r>
              <a:rPr lang="sk-SK" dirty="0"/>
              <a:t/>
            </a:r>
            <a:br>
              <a:rPr lang="sk-SK" dirty="0"/>
            </a:br>
            <a:r>
              <a:rPr lang="sk-SK" dirty="0" smtClean="0"/>
              <a:t>Peter </a:t>
            </a:r>
            <a:r>
              <a:rPr lang="sk-SK" dirty="0"/>
              <a:t>zapiera</a:t>
            </a:r>
            <a:br>
              <a:rPr lang="sk-SK" dirty="0"/>
            </a:br>
            <a:r>
              <a:rPr lang="sk-SK" sz="2200" dirty="0"/>
              <a:t>Text: </a:t>
            </a:r>
            <a:r>
              <a:rPr lang="sk-SK" sz="2200" dirty="0" err="1"/>
              <a:t>Mt</a:t>
            </a:r>
            <a:r>
              <a:rPr lang="sk-SK" sz="2200" dirty="0"/>
              <a:t> 26,69-75</a:t>
            </a:r>
            <a:br>
              <a:rPr lang="sk-SK" sz="2200" dirty="0"/>
            </a:br>
            <a:r>
              <a:rPr lang="sk-SK" dirty="0"/>
              <a:t> </a:t>
            </a:r>
            <a:br>
              <a:rPr lang="sk-SK" dirty="0"/>
            </a:br>
            <a:endParaRPr lang="sk-SK" dirty="0"/>
          </a:p>
        </p:txBody>
      </p:sp>
      <p:pic>
        <p:nvPicPr>
          <p:cNvPr id="13314" name="Picture 2" descr="Keď bol Peter na nádvorí, prišla jedna zo slúžok veľkňaza. Pozrela sa zblízka na Petra a povedala: ‚Bol si s tým Nazaretským, Ježišom. Peter to poprel. „Neviem, o čom hovoríš,“ odpovedal. – snímka 20"/>
          <p:cNvPicPr>
            <a:picLocks noChangeAspect="1" noChangeArrowheads="1"/>
          </p:cNvPicPr>
          <p:nvPr/>
        </p:nvPicPr>
        <p:blipFill>
          <a:blip r:embed="rId2"/>
          <a:srcRect/>
          <a:stretch>
            <a:fillRect/>
          </a:stretch>
        </p:blipFill>
        <p:spPr bwMode="auto">
          <a:xfrm>
            <a:off x="642910" y="928670"/>
            <a:ext cx="7572428" cy="567932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Neskôr, pri bráne, si Ho všimlo iné dievča a povedalo okolostojacim: „Tento muž bol s Ježišom.“ Peter to opäť zaprel, tentoraz s prísahou. „Ani toho muža nepoznám,“ povedal. – snímka 21"/>
          <p:cNvPicPr>
            <a:picLocks noChangeAspect="1" noChangeArrowheads="1"/>
          </p:cNvPicPr>
          <p:nvPr/>
        </p:nvPicPr>
        <p:blipFill>
          <a:blip r:embed="rId2"/>
          <a:srcRect/>
          <a:stretch>
            <a:fillRect/>
          </a:stretch>
        </p:blipFill>
        <p:spPr bwMode="auto">
          <a:xfrm>
            <a:off x="0" y="-2"/>
            <a:ext cx="9144000" cy="685800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Muži, ktorí tam stáli, pristúpili k Petrovi a povedali: ,Vieme, že si jedným z Jeho učeníkov, lebo to vieme podľa tvojho galilejského prízvuku.' Peter začal nadávať a nadávať. „Ani toho muža nepoznám,“ povedal. Vzápätí kohút zaspieval. – snímka 22"/>
          <p:cNvPicPr>
            <a:picLocks noChangeAspect="1" noChangeArrowheads="1"/>
          </p:cNvPicPr>
          <p:nvPr/>
        </p:nvPicPr>
        <p:blipFill>
          <a:blip r:embed="rId2"/>
          <a:srcRect/>
          <a:stretch>
            <a:fillRect/>
          </a:stretch>
        </p:blipFill>
        <p:spPr bwMode="auto">
          <a:xfrm flipH="1">
            <a:off x="285720" y="-17884"/>
            <a:ext cx="8786872" cy="659015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99; 1-2, 8</a:t>
            </a:r>
            <a:br>
              <a:rPr lang="sk-SK" dirty="0"/>
            </a:br>
            <a:r>
              <a:rPr lang="sk-SK" dirty="0" smtClean="0"/>
              <a:t>  1. </a:t>
            </a:r>
            <a:r>
              <a:rPr lang="sk-SK" sz="5300" b="1" dirty="0" smtClean="0">
                <a:solidFill>
                  <a:srgbClr val="7030A0"/>
                </a:solidFill>
              </a:rPr>
              <a:t>Nebeský </a:t>
            </a:r>
            <a:r>
              <a:rPr lang="sk-SK" sz="5300" b="1" dirty="0">
                <a:solidFill>
                  <a:srgbClr val="7030A0"/>
                </a:solidFill>
              </a:rPr>
              <a:t>Pán, aby dokázal nám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svoju </a:t>
            </a:r>
            <a:r>
              <a:rPr lang="sk-SK" sz="5300" b="1" dirty="0">
                <a:solidFill>
                  <a:srgbClr val="7030A0"/>
                </a:solidFill>
              </a:rPr>
              <a:t>veľkú dobrotu,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človekom </a:t>
            </a:r>
            <a:r>
              <a:rPr lang="sk-SK" sz="5300" b="1" dirty="0">
                <a:solidFill>
                  <a:srgbClr val="7030A0"/>
                </a:solidFill>
              </a:rPr>
              <a:t>ozajstným sa stal,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podstúpil </a:t>
            </a:r>
            <a:r>
              <a:rPr lang="sk-SK" sz="5300" b="1" dirty="0">
                <a:solidFill>
                  <a:srgbClr val="7030A0"/>
                </a:solidFill>
              </a:rPr>
              <a:t>smrť krutú.</a:t>
            </a:r>
            <a:br>
              <a:rPr lang="sk-SK" sz="5300" b="1" dirty="0">
                <a:solidFill>
                  <a:srgbClr val="7030A0"/>
                </a:solidFill>
              </a:rPr>
            </a:br>
            <a:r>
              <a:rPr lang="sk-SK" sz="5300" b="1" dirty="0">
                <a:solidFill>
                  <a:srgbClr val="7030A0"/>
                </a:solidFill>
              </a:rPr>
              <a:t> </a:t>
            </a:r>
            <a:r>
              <a:rPr lang="sk-SK" dirty="0"/>
              <a:t/>
            </a:r>
            <a:br>
              <a:rPr lang="sk-SK" dirty="0"/>
            </a:br>
            <a:r>
              <a:rPr lang="sk-SK" dirty="0"/>
              <a:t>   </a:t>
            </a:r>
            <a:br>
              <a:rPr lang="sk-SK" dirty="0"/>
            </a:br>
            <a:endParaRPr lang="sk-SK"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Ježiš sa otočil a pozrel na Petra. Peter si spomenul na to, čo povedal Ježiš predtým: ,Skôr ako kohút zaspieva, tri razy ma zaprieš.' – snímka 23"/>
          <p:cNvPicPr>
            <a:picLocks noChangeAspect="1" noChangeArrowheads="1"/>
          </p:cNvPicPr>
          <p:nvPr/>
        </p:nvPicPr>
        <p:blipFill>
          <a:blip r:embed="rId2"/>
          <a:srcRect/>
          <a:stretch>
            <a:fillRect/>
          </a:stretch>
        </p:blipFill>
        <p:spPr bwMode="auto">
          <a:xfrm>
            <a:off x="928662" y="642917"/>
            <a:ext cx="7786740" cy="5840057"/>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eter odišiel a horko plakal. – snímka 24"/>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5720" y="214290"/>
            <a:ext cx="8858280" cy="78581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Pieseň</a:t>
            </a:r>
            <a:r>
              <a:rPr lang="sk-SK" dirty="0"/>
              <a:t>: ES 97; 3</a:t>
            </a:r>
            <a:br>
              <a:rPr lang="sk-SK" dirty="0"/>
            </a:br>
            <a:r>
              <a:rPr lang="sk-SK" sz="2200" dirty="0"/>
              <a:t>Mel: Láska svätá, počuj ma </a:t>
            </a:r>
            <a:r>
              <a:rPr lang="sk-SK" sz="2200" dirty="0" smtClean="0"/>
              <a:t/>
            </a:r>
            <a:br>
              <a:rPr lang="sk-SK" sz="2200" dirty="0" smtClean="0"/>
            </a:br>
            <a:r>
              <a:rPr lang="sk-SK" b="1" dirty="0" smtClean="0">
                <a:solidFill>
                  <a:srgbClr val="7030A0"/>
                </a:solidFill>
              </a:rPr>
              <a:t>Milosrdný </a:t>
            </a:r>
            <a:r>
              <a:rPr lang="sk-SK" b="1" dirty="0" err="1">
                <a:solidFill>
                  <a:srgbClr val="7030A0"/>
                </a:solidFill>
              </a:rPr>
              <a:t>Ježiši</a:t>
            </a:r>
            <a:r>
              <a:rPr lang="sk-SK" b="1" dirty="0">
                <a:solidFill>
                  <a:srgbClr val="7030A0"/>
                </a:solidFill>
              </a:rPr>
              <a:t>, odpusť </a:t>
            </a:r>
            <a:r>
              <a:rPr lang="sk-SK" b="1" dirty="0" smtClean="0">
                <a:solidFill>
                  <a:srgbClr val="7030A0"/>
                </a:solidFill>
              </a:rPr>
              <a:t>mne hriešnemu</a:t>
            </a:r>
            <a:r>
              <a:rPr lang="sk-SK" b="1" dirty="0">
                <a:solidFill>
                  <a:srgbClr val="7030A0"/>
                </a:solidFill>
              </a:rPr>
              <a:t>, </a:t>
            </a:r>
            <a:r>
              <a:rPr lang="sk-SK" b="1" dirty="0" smtClean="0">
                <a:solidFill>
                  <a:srgbClr val="7030A0"/>
                </a:solidFill>
              </a:rPr>
              <a:t/>
            </a:r>
            <a:br>
              <a:rPr lang="sk-SK" b="1" dirty="0" smtClean="0">
                <a:solidFill>
                  <a:srgbClr val="7030A0"/>
                </a:solidFill>
              </a:rPr>
            </a:br>
            <a:r>
              <a:rPr lang="sk-SK" b="1" dirty="0" smtClean="0">
                <a:solidFill>
                  <a:srgbClr val="7030A0"/>
                </a:solidFill>
              </a:rPr>
              <a:t>úbohej </a:t>
            </a:r>
            <a:r>
              <a:rPr lang="sk-SK" b="1" dirty="0">
                <a:solidFill>
                  <a:srgbClr val="7030A0"/>
                </a:solidFill>
              </a:rPr>
              <a:t>mojej duši, srdcu nevernému. Však si trpkú smrť podstúpil, </a:t>
            </a:r>
            <a:r>
              <a:rPr lang="sk-SK" b="1" dirty="0" smtClean="0">
                <a:solidFill>
                  <a:srgbClr val="7030A0"/>
                </a:solidFill>
              </a:rPr>
              <a:t/>
            </a:r>
            <a:br>
              <a:rPr lang="sk-SK" b="1" dirty="0" smtClean="0">
                <a:solidFill>
                  <a:srgbClr val="7030A0"/>
                </a:solidFill>
              </a:rPr>
            </a:br>
            <a:r>
              <a:rPr lang="sk-SK" b="1" dirty="0" smtClean="0">
                <a:solidFill>
                  <a:srgbClr val="7030A0"/>
                </a:solidFill>
              </a:rPr>
              <a:t>aby </a:t>
            </a:r>
            <a:r>
              <a:rPr lang="sk-SK" b="1" dirty="0">
                <a:solidFill>
                  <a:srgbClr val="7030A0"/>
                </a:solidFill>
              </a:rPr>
              <a:t>si hriešnych vykúpil, </a:t>
            </a:r>
            <a:r>
              <a:rPr lang="sk-SK" b="1" dirty="0" smtClean="0">
                <a:solidFill>
                  <a:srgbClr val="7030A0"/>
                </a:solidFill>
              </a:rPr>
              <a:t/>
            </a:r>
            <a:br>
              <a:rPr lang="sk-SK" b="1" dirty="0" smtClean="0">
                <a:solidFill>
                  <a:srgbClr val="7030A0"/>
                </a:solidFill>
              </a:rPr>
            </a:br>
            <a:r>
              <a:rPr lang="sk-SK" b="1" dirty="0" smtClean="0">
                <a:solidFill>
                  <a:srgbClr val="7030A0"/>
                </a:solidFill>
              </a:rPr>
              <a:t>tak </a:t>
            </a:r>
            <a:r>
              <a:rPr lang="sk-SK" b="1" dirty="0">
                <a:solidFill>
                  <a:srgbClr val="7030A0"/>
                </a:solidFill>
              </a:rPr>
              <a:t>i mňa, tak i mňa, tak i mňa, blúdiaceho, bezmocného. </a:t>
            </a:r>
            <a:r>
              <a:rPr lang="sk-SK" b="1" dirty="0" smtClean="0">
                <a:solidFill>
                  <a:srgbClr val="7030A0"/>
                </a:solidFill>
              </a:rPr>
              <a:t/>
            </a:r>
            <a:br>
              <a:rPr lang="sk-SK" b="1" dirty="0" smtClean="0">
                <a:solidFill>
                  <a:srgbClr val="7030A0"/>
                </a:solidFill>
              </a:rPr>
            </a:br>
            <a:r>
              <a:rPr lang="sk-SK" b="1" dirty="0" smtClean="0">
                <a:solidFill>
                  <a:srgbClr val="7030A0"/>
                </a:solidFill>
              </a:rPr>
              <a:t>Ach</a:t>
            </a:r>
            <a:r>
              <a:rPr lang="sk-SK" b="1" dirty="0">
                <a:solidFill>
                  <a:srgbClr val="7030A0"/>
                </a:solidFill>
              </a:rPr>
              <a:t>, príď, môj </a:t>
            </a:r>
            <a:r>
              <a:rPr lang="sk-SK" b="1" dirty="0" err="1">
                <a:solidFill>
                  <a:srgbClr val="7030A0"/>
                </a:solidFill>
              </a:rPr>
              <a:t>Ježiši</a:t>
            </a:r>
            <a:r>
              <a:rPr lang="sk-SK" b="1" dirty="0">
                <a:solidFill>
                  <a:srgbClr val="7030A0"/>
                </a:solidFill>
              </a:rPr>
              <a:t>, pozdvihni </a:t>
            </a:r>
            <a:r>
              <a:rPr lang="sk-SK" b="1" dirty="0" smtClean="0">
                <a:solidFill>
                  <a:srgbClr val="7030A0"/>
                </a:solidFill>
              </a:rPr>
              <a:t>ma,</a:t>
            </a:r>
            <a:r>
              <a:rPr lang="sk-SK" b="1" dirty="0">
                <a:solidFill>
                  <a:srgbClr val="7030A0"/>
                </a:solidFill>
              </a:rPr>
              <a:t> </a:t>
            </a:r>
            <a:r>
              <a:rPr lang="sk-SK" b="1" dirty="0" smtClean="0">
                <a:solidFill>
                  <a:srgbClr val="7030A0"/>
                </a:solidFill>
              </a:rPr>
              <a:t>zo </a:t>
            </a:r>
            <a:r>
              <a:rPr lang="sk-SK" b="1" dirty="0">
                <a:solidFill>
                  <a:srgbClr val="7030A0"/>
                </a:solidFill>
              </a:rPr>
              <a:t>všetkých úzkostí vytrhni ma strápeného. </a:t>
            </a:r>
            <a:r>
              <a:rPr lang="sk-SK" dirty="0"/>
              <a:t/>
            </a:r>
            <a:br>
              <a:rPr lang="sk-SK" dirty="0"/>
            </a:br>
            <a:r>
              <a:rPr lang="sk-SK" dirty="0"/>
              <a:t> </a:t>
            </a:r>
            <a:br>
              <a:rPr lang="sk-SK" dirty="0"/>
            </a:br>
            <a:endParaRPr lang="sk-SK"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Judášova smrť</a:t>
            </a:r>
            <a:r>
              <a:rPr lang="sk-SK" dirty="0"/>
              <a:t/>
            </a:r>
            <a:br>
              <a:rPr lang="sk-SK" dirty="0"/>
            </a:br>
            <a:r>
              <a:rPr lang="sk-SK" sz="2200" dirty="0"/>
              <a:t>Text: </a:t>
            </a:r>
            <a:r>
              <a:rPr lang="sk-SK" sz="2200" dirty="0" err="1"/>
              <a:t>Mt</a:t>
            </a:r>
            <a:r>
              <a:rPr lang="sk-SK" sz="2200" dirty="0"/>
              <a:t> </a:t>
            </a:r>
            <a:r>
              <a:rPr lang="sk-SK" sz="2200" dirty="0" smtClean="0"/>
              <a:t>27,3-10</a:t>
            </a:r>
            <a:r>
              <a:rPr lang="sk-SK" dirty="0"/>
              <a:t/>
            </a:r>
            <a:br>
              <a:rPr lang="sk-SK" dirty="0"/>
            </a:br>
            <a:r>
              <a:rPr lang="sk-SK" dirty="0"/>
              <a:t> </a:t>
            </a:r>
            <a:br>
              <a:rPr lang="sk-SK" dirty="0"/>
            </a:br>
            <a:endParaRPr lang="sk-SK" dirty="0"/>
          </a:p>
        </p:txBody>
      </p:sp>
      <p:pic>
        <p:nvPicPr>
          <p:cNvPr id="11266" name="Picture 2" descr="bao tải với ba mươi đồng tiền bạc biểu tượng kinh thánh về sự phản bội của judas - judas iscariot hình ảnh sẵn có, bức ảnh &amp; hình ảnh trả phí bản quyền một lần"/>
          <p:cNvPicPr>
            <a:picLocks noChangeAspect="1" noChangeArrowheads="1"/>
          </p:cNvPicPr>
          <p:nvPr/>
        </p:nvPicPr>
        <p:blipFill>
          <a:blip r:embed="rId2"/>
          <a:srcRect/>
          <a:stretch>
            <a:fillRect/>
          </a:stretch>
        </p:blipFill>
        <p:spPr bwMode="auto">
          <a:xfrm>
            <a:off x="571471" y="1500174"/>
            <a:ext cx="8036737" cy="535782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677; </a:t>
            </a:r>
            <a:r>
              <a:rPr lang="sk-SK" dirty="0" smtClean="0"/>
              <a:t>2  </a:t>
            </a:r>
            <a:r>
              <a:rPr lang="sk-SK" sz="2200" dirty="0" smtClean="0"/>
              <a:t>Mel</a:t>
            </a:r>
            <a:r>
              <a:rPr lang="sk-SK" sz="2200" dirty="0"/>
              <a:t>: Otče náš, milý Pane </a:t>
            </a:r>
            <a:r>
              <a:rPr lang="sk-SK" dirty="0"/>
              <a:t/>
            </a:r>
            <a:br>
              <a:rPr lang="sk-SK" dirty="0"/>
            </a:br>
            <a:r>
              <a:rPr lang="sk-SK" dirty="0" smtClean="0"/>
              <a:t>  </a:t>
            </a:r>
            <a:r>
              <a:rPr lang="sk-SK" sz="4900" b="1" dirty="0">
                <a:solidFill>
                  <a:srgbClr val="7030A0"/>
                </a:solidFill>
              </a:rPr>
              <a:t>Keď sa hriechy oboria, </a:t>
            </a:r>
            <a:r>
              <a:rPr lang="sk-SK" sz="4900" b="1" dirty="0" smtClean="0">
                <a:solidFill>
                  <a:srgbClr val="7030A0"/>
                </a:solidFill>
              </a:rPr>
              <a:t>                  svedomie </a:t>
            </a:r>
            <a:r>
              <a:rPr lang="sk-SK" sz="4900" b="1" dirty="0">
                <a:solidFill>
                  <a:srgbClr val="7030A0"/>
                </a:solidFill>
              </a:rPr>
              <a:t>ma začne hrýzť, </a:t>
            </a:r>
            <a:r>
              <a:rPr lang="sk-SK" sz="4900" b="1" dirty="0" smtClean="0">
                <a:solidFill>
                  <a:srgbClr val="7030A0"/>
                </a:solidFill>
              </a:rPr>
              <a:t>                mojej </a:t>
            </a:r>
            <a:r>
              <a:rPr lang="sk-SK" sz="4900" b="1" dirty="0">
                <a:solidFill>
                  <a:srgbClr val="7030A0"/>
                </a:solidFill>
              </a:rPr>
              <a:t>spásy opora,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Kriste</a:t>
            </a:r>
            <a:r>
              <a:rPr lang="sk-SK" sz="4900" b="1" dirty="0">
                <a:solidFill>
                  <a:srgbClr val="7030A0"/>
                </a:solidFill>
              </a:rPr>
              <a:t>, daj mi k Tebe prísť</a:t>
            </a:r>
            <a:r>
              <a:rPr lang="sk-SK" sz="4900" b="1" dirty="0" smtClean="0">
                <a:solidFill>
                  <a:srgbClr val="7030A0"/>
                </a:solidFill>
              </a:rPr>
              <a:t>,</a:t>
            </a:r>
            <a:br>
              <a:rPr lang="sk-SK" sz="4900" b="1" dirty="0" smtClean="0">
                <a:solidFill>
                  <a:srgbClr val="7030A0"/>
                </a:solidFill>
              </a:rPr>
            </a:br>
            <a:r>
              <a:rPr lang="sk-SK" sz="4900" b="1" dirty="0" smtClean="0">
                <a:solidFill>
                  <a:srgbClr val="7030A0"/>
                </a:solidFill>
              </a:rPr>
              <a:t> </a:t>
            </a:r>
            <a:r>
              <a:rPr lang="sk-SK" sz="4900" b="1" dirty="0">
                <a:solidFill>
                  <a:srgbClr val="7030A0"/>
                </a:solidFill>
              </a:rPr>
              <a:t>i za mňa si kríž niesol a ťažkú smrť </a:t>
            </a:r>
            <a:r>
              <a:rPr lang="sk-SK" sz="4900" b="1" dirty="0" smtClean="0">
                <a:solidFill>
                  <a:srgbClr val="7030A0"/>
                </a:solidFill>
              </a:rPr>
              <a:t>podstúpil</a:t>
            </a:r>
            <a:r>
              <a:rPr lang="sk-SK" sz="4900" b="1" dirty="0">
                <a:solidFill>
                  <a:srgbClr val="7030A0"/>
                </a:solidFill>
              </a:rPr>
              <a:t> </a:t>
            </a:r>
            <a:r>
              <a:rPr lang="sk-SK" sz="4900" b="1" dirty="0" smtClean="0">
                <a:solidFill>
                  <a:srgbClr val="7030A0"/>
                </a:solidFill>
              </a:rPr>
              <a:t>/ z </a:t>
            </a:r>
            <a:r>
              <a:rPr lang="sk-SK" sz="4900" b="1" dirty="0">
                <a:solidFill>
                  <a:srgbClr val="7030A0"/>
                </a:solidFill>
              </a:rPr>
              <a:t>moci diabla a pekla, verím, si ma vykúpil. </a:t>
            </a:r>
            <a:br>
              <a:rPr lang="sk-SK" sz="4900" b="1" dirty="0">
                <a:solidFill>
                  <a:srgbClr val="7030A0"/>
                </a:solidFill>
              </a:rPr>
            </a:br>
            <a:r>
              <a:rPr lang="sk-SK" sz="5300" b="1" dirty="0">
                <a:solidFill>
                  <a:srgbClr val="7030A0"/>
                </a:solidFill>
              </a:rPr>
              <a:t>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r>
              <a:rPr lang="sk-SK" dirty="0" smtClean="0"/>
              <a:t>Ježiš pred </a:t>
            </a:r>
            <a:r>
              <a:rPr lang="sk-SK" dirty="0"/>
              <a:t>Pilátom</a:t>
            </a:r>
            <a:br>
              <a:rPr lang="sk-SK" dirty="0"/>
            </a:br>
            <a:r>
              <a:rPr lang="sk-SK" sz="2200" dirty="0"/>
              <a:t>Text: </a:t>
            </a:r>
            <a:r>
              <a:rPr lang="sk-SK" sz="2200" dirty="0" err="1"/>
              <a:t>Mt</a:t>
            </a:r>
            <a:r>
              <a:rPr lang="sk-SK" sz="2200" dirty="0"/>
              <a:t> 27,11 </a:t>
            </a:r>
            <a:r>
              <a:rPr lang="sk-SK" sz="2200" dirty="0" err="1"/>
              <a:t>Mk</a:t>
            </a:r>
            <a:r>
              <a:rPr lang="sk-SK" sz="2200" dirty="0"/>
              <a:t> 15,1-3 L 23,1-3 J 18,28-35</a:t>
            </a:r>
            <a:r>
              <a:rPr lang="sk-SK" dirty="0"/>
              <a:t/>
            </a:r>
            <a:br>
              <a:rPr lang="sk-SK" dirty="0"/>
            </a:br>
            <a:r>
              <a:rPr lang="sk-SK" dirty="0"/>
              <a:t> </a:t>
            </a:r>
            <a:br>
              <a:rPr lang="sk-SK" dirty="0"/>
            </a:br>
            <a:endParaRPr lang="sk-SK" dirty="0"/>
          </a:p>
        </p:txBody>
      </p:sp>
      <p:pic>
        <p:nvPicPr>
          <p:cNvPr id="9218" name="Picture 2" descr="Skoro ráno veľkňazi a starší zviazali Ježiša a odviedli ho k rímskemu miestodržiteľovi Pilátovi. – snímka 1"/>
          <p:cNvPicPr>
            <a:picLocks noChangeAspect="1" noChangeArrowheads="1"/>
          </p:cNvPicPr>
          <p:nvPr/>
        </p:nvPicPr>
        <p:blipFill>
          <a:blip r:embed="rId2"/>
          <a:srcRect/>
          <a:stretch>
            <a:fillRect/>
          </a:stretch>
        </p:blipFill>
        <p:spPr bwMode="auto">
          <a:xfrm>
            <a:off x="428596" y="1142984"/>
            <a:ext cx="7715304" cy="578648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93186" name="Picture 2" descr="Najvyšší kňazi a starší vzniesli obvinenia, že Ježiš tvrdil, že je kráľom Židov a že vedie vzburu. Ježiš zostal ticho a to Piláta ohromilo. – snímka 3"/>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94210" name="Picture 2" descr="&quot;Nepočujete tie obvinenia, ktoré proti vám vznášajú?&quot; spýtal sa Pilát Ježiša. Potom oznámil hlavným kňazom a zástupu: 'Nenachádzam žiadny dôvod na obvinenie proti tomuto mužovi.' – snímka 4"/>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0034" y="285728"/>
            <a:ext cx="8643966"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100; 1</a:t>
            </a:r>
            <a:br>
              <a:rPr lang="sk-SK" dirty="0"/>
            </a:br>
            <a:r>
              <a:rPr lang="sk-SK" dirty="0" smtClean="0"/>
              <a:t>  </a:t>
            </a:r>
            <a:r>
              <a:rPr lang="sk-SK" sz="4900" b="1" dirty="0">
                <a:solidFill>
                  <a:srgbClr val="7030A0"/>
                </a:solidFill>
              </a:rPr>
              <a:t>Nevinnosť premilá, čo si učinila?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Za </a:t>
            </a:r>
            <a:r>
              <a:rPr lang="sk-SK" sz="4900" b="1" dirty="0">
                <a:solidFill>
                  <a:srgbClr val="7030A0"/>
                </a:solidFill>
              </a:rPr>
              <a:t>koho </a:t>
            </a:r>
            <a:r>
              <a:rPr lang="sk-SK" sz="4900" b="1" dirty="0" smtClean="0">
                <a:solidFill>
                  <a:srgbClr val="7030A0"/>
                </a:solidFill>
              </a:rPr>
              <a:t>omdlievaš, za </a:t>
            </a:r>
            <a:r>
              <a:rPr lang="sk-SK" sz="4900" b="1" dirty="0">
                <a:solidFill>
                  <a:srgbClr val="7030A0"/>
                </a:solidFill>
              </a:rPr>
              <a:t>koho </a:t>
            </a:r>
            <a:r>
              <a:rPr lang="sk-SK" sz="4900" b="1" dirty="0" smtClean="0">
                <a:solidFill>
                  <a:srgbClr val="7030A0"/>
                </a:solidFill>
              </a:rPr>
              <a:t>umieraš </a:t>
            </a:r>
            <a:br>
              <a:rPr lang="sk-SK" sz="4900" b="1" dirty="0" smtClean="0">
                <a:solidFill>
                  <a:srgbClr val="7030A0"/>
                </a:solidFill>
              </a:rPr>
            </a:br>
            <a:r>
              <a:rPr lang="sk-SK" sz="4900" b="1" dirty="0" smtClean="0">
                <a:solidFill>
                  <a:srgbClr val="7030A0"/>
                </a:solidFill>
              </a:rPr>
              <a:t>tak </a:t>
            </a:r>
            <a:r>
              <a:rPr lang="sk-SK" sz="4900" b="1" dirty="0">
                <a:solidFill>
                  <a:srgbClr val="7030A0"/>
                </a:solidFill>
              </a:rPr>
              <a:t>milostne, hoc žalostne;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za </a:t>
            </a:r>
            <a:r>
              <a:rPr lang="sk-SK" sz="4900" b="1" dirty="0">
                <a:solidFill>
                  <a:srgbClr val="7030A0"/>
                </a:solidFill>
              </a:rPr>
              <a:t>koho to trpíš,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za </a:t>
            </a:r>
            <a:r>
              <a:rPr lang="sk-SK" sz="4900" b="1" dirty="0">
                <a:solidFill>
                  <a:srgbClr val="7030A0"/>
                </a:solidFill>
              </a:rPr>
              <a:t>koho mrieť musíš?</a:t>
            </a:r>
            <a:r>
              <a:rPr lang="sk-SK" dirty="0"/>
              <a:t/>
            </a:r>
            <a:br>
              <a:rPr lang="sk-SK" dirty="0"/>
            </a:br>
            <a:endParaRPr lang="sk-SK"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785794"/>
          </a:xfrm>
        </p:spPr>
        <p:txBody>
          <a:bodyPr>
            <a:normAutofit fontScale="90000"/>
          </a:bodyPr>
          <a:lstStyle/>
          <a:p>
            <a:r>
              <a:rPr lang="sk-SK" dirty="0" smtClean="0"/>
              <a:t/>
            </a:r>
            <a:br>
              <a:rPr lang="sk-SK" dirty="0" smtClean="0"/>
            </a:br>
            <a:r>
              <a:rPr lang="sk-SK" dirty="0" smtClean="0"/>
              <a:t>Ľud žiada prepustiť </a:t>
            </a:r>
            <a:r>
              <a:rPr lang="sk-SK" dirty="0" err="1" smtClean="0"/>
              <a:t>Barabbáša</a:t>
            </a:r>
            <a:r>
              <a:rPr lang="sk-SK" dirty="0"/>
              <a:t/>
            </a:r>
            <a:br>
              <a:rPr lang="sk-SK" dirty="0"/>
            </a:br>
            <a:r>
              <a:rPr lang="sk-SK" sz="2200" dirty="0"/>
              <a:t>Text: </a:t>
            </a:r>
            <a:r>
              <a:rPr lang="sk-SK" sz="2200" dirty="0" err="1"/>
              <a:t>Mt</a:t>
            </a:r>
            <a:r>
              <a:rPr lang="sk-SK" sz="2200" dirty="0"/>
              <a:t> 27,13-23 </a:t>
            </a:r>
            <a:r>
              <a:rPr lang="sk-SK" sz="2200" dirty="0" err="1"/>
              <a:t>Mk</a:t>
            </a:r>
            <a:r>
              <a:rPr lang="sk-SK" sz="2200" dirty="0"/>
              <a:t> 15,4-14 L 23,13-23 J 18,36-40</a:t>
            </a:r>
            <a:br>
              <a:rPr lang="sk-SK" sz="2200" dirty="0"/>
            </a:br>
            <a:endParaRPr lang="sk-SK" sz="2200" dirty="0"/>
          </a:p>
        </p:txBody>
      </p:sp>
      <p:pic>
        <p:nvPicPr>
          <p:cNvPr id="7170" name="Picture 2" descr="&quot;Si kráľ Židov?&quot; dožadoval sa Pilát. „Povedal si to,“ odpovedal Ježiš. – snímka 2"/>
          <p:cNvPicPr>
            <a:picLocks noChangeAspect="1" noChangeArrowheads="1"/>
          </p:cNvPicPr>
          <p:nvPr/>
        </p:nvPicPr>
        <p:blipFill>
          <a:blip r:embed="rId2"/>
          <a:srcRect/>
          <a:stretch>
            <a:fillRect/>
          </a:stretch>
        </p:blipFill>
        <p:spPr bwMode="auto">
          <a:xfrm>
            <a:off x="642910" y="1071520"/>
            <a:ext cx="7715304" cy="578648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011354"/>
          </a:xfrm>
        </p:spPr>
        <p:txBody>
          <a:bodyPr>
            <a:normAutofit fontScale="90000"/>
          </a:bodyPr>
          <a:lstStyle/>
          <a:p>
            <a:r>
              <a:rPr lang="sk-SK" dirty="0"/>
              <a:t/>
            </a:r>
            <a:br>
              <a:rPr lang="sk-SK" dirty="0"/>
            </a:br>
            <a:r>
              <a:rPr lang="sk-SK" dirty="0"/>
              <a:t> </a:t>
            </a:r>
            <a:br>
              <a:rPr lang="sk-SK" dirty="0"/>
            </a:br>
            <a:r>
              <a:rPr lang="sk-SK" dirty="0"/>
              <a:t>  </a:t>
            </a:r>
            <a:r>
              <a:rPr lang="sk-SK" dirty="0" smtClean="0"/>
              <a:t/>
            </a:r>
            <a:br>
              <a:rPr lang="sk-SK" dirty="0" smtClean="0"/>
            </a:br>
            <a:r>
              <a:rPr lang="sk-SK" dirty="0"/>
              <a:t/>
            </a:r>
            <a:br>
              <a:rPr lang="sk-SK" dirty="0"/>
            </a:br>
            <a:r>
              <a:rPr lang="sk-SK" dirty="0" smtClean="0"/>
              <a:t/>
            </a:r>
            <a:br>
              <a:rPr lang="sk-SK" dirty="0" smtClean="0"/>
            </a:br>
            <a:r>
              <a:rPr lang="sk-SK" dirty="0" smtClean="0"/>
              <a:t>2.</a:t>
            </a:r>
            <a:r>
              <a:rPr lang="sk-SK" sz="5300" b="1" dirty="0" smtClean="0">
                <a:solidFill>
                  <a:srgbClr val="7030A0"/>
                </a:solidFill>
              </a:rPr>
              <a:t>Jeho </a:t>
            </a:r>
            <a:r>
              <a:rPr lang="sk-SK" sz="5300" b="1" dirty="0">
                <a:solidFill>
                  <a:srgbClr val="7030A0"/>
                </a:solidFill>
              </a:rPr>
              <a:t>cesta / do svätého mesta </a:t>
            </a:r>
            <a:r>
              <a:rPr lang="sk-SK" sz="5300" b="1" dirty="0" smtClean="0">
                <a:solidFill>
                  <a:srgbClr val="7030A0"/>
                </a:solidFill>
              </a:rPr>
              <a:t>bola </a:t>
            </a:r>
            <a:r>
              <a:rPr lang="sk-SK" sz="5300" b="1" dirty="0">
                <a:solidFill>
                  <a:srgbClr val="7030A0"/>
                </a:solidFill>
              </a:rPr>
              <a:t>Kráľa slávna púť,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ale </a:t>
            </a:r>
            <a:r>
              <a:rPr lang="sk-SK" sz="5300" b="1" dirty="0">
                <a:solidFill>
                  <a:srgbClr val="7030A0"/>
                </a:solidFill>
              </a:rPr>
              <a:t>zrak Mu rosí slza,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 </a:t>
            </a:r>
            <a:r>
              <a:rPr lang="sk-SK" sz="5300" b="1" dirty="0">
                <a:solidFill>
                  <a:srgbClr val="7030A0"/>
                </a:solidFill>
              </a:rPr>
              <a:t>že Ho tam čaká smrť.</a:t>
            </a:r>
            <a:br>
              <a:rPr lang="sk-SK" sz="5300" b="1" dirty="0">
                <a:solidFill>
                  <a:srgbClr val="7030A0"/>
                </a:solidFill>
              </a:rPr>
            </a:br>
            <a:r>
              <a:rPr lang="sk-SK" dirty="0"/>
              <a:t> </a:t>
            </a:r>
            <a:br>
              <a:rPr lang="sk-SK" dirty="0"/>
            </a:br>
            <a:r>
              <a:rPr lang="sk-SK" dirty="0"/>
              <a:t>   </a:t>
            </a:r>
            <a:br>
              <a:rPr lang="sk-SK" dirty="0"/>
            </a:br>
            <a:endParaRPr lang="sk-SK"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96258" name="Picture 2" descr="Kým sa to dialo, Pilátova žena mu poslala správu. &quot;Nemaj nič spoločné s tým nevinným mužom, pretože som kvôli Nemu vo sne veľa trpel.&quot; Bolo zvykom, že na veľkonočné sviatky bol väzeň prepustený. Pilát sa teda spýtal zástupu. &quot;Koho chcete prepustiť, Barabáša alebo Ježiša?&quot; Barabáš bol uväznený za vedenie vzbury a za vraždu. „Barabáš,“ zakričali späť. – snímka 13"/>
          <p:cNvPicPr>
            <a:picLocks noChangeAspect="1" noChangeArrowheads="1"/>
          </p:cNvPicPr>
          <p:nvPr/>
        </p:nvPicPr>
        <p:blipFill>
          <a:blip r:embed="rId2"/>
          <a:srcRect/>
          <a:stretch>
            <a:fillRect/>
          </a:stretch>
        </p:blipFill>
        <p:spPr bwMode="auto">
          <a:xfrm>
            <a:off x="0" y="0"/>
            <a:ext cx="9144000" cy="685800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95234" name="Picture 2" descr="Herodes sa tešil zo stretnutia s Ježišom, pretože o ňom veľa počul a žiadal, aby Ježiš urobil zázrak. Ježiš neodpovedal. Stáli tam hlavní kňazi a starší a obviňovali Ježiša. Ježiš mlčal. – snímka 7"/>
          <p:cNvPicPr>
            <a:picLocks noChangeAspect="1" noChangeArrowheads="1"/>
          </p:cNvPicPr>
          <p:nvPr/>
        </p:nvPicPr>
        <p:blipFill>
          <a:blip r:embed="rId2"/>
          <a:srcRect/>
          <a:stretch>
            <a:fillRect/>
          </a:stretch>
        </p:blipFill>
        <p:spPr bwMode="auto">
          <a:xfrm>
            <a:off x="214282" y="0"/>
            <a:ext cx="8715436" cy="6536579"/>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1026" name="Picture 2" descr="V čase, keď bol Ježiš zatknutý a falošne obvinený židovskými vodcami, bol vo väzení muž menom Barabáš. Bol vodcami skupiny rebelov, ktorí v meste začali povstanie, pri ktorom bolo zavraždených niekoľko ľudí. Jeho rozsudkom bola smrť. – snímka 1"/>
          <p:cNvPicPr>
            <a:picLocks noChangeAspect="1" noChangeArrowheads="1"/>
          </p:cNvPicPr>
          <p:nvPr/>
        </p:nvPicPr>
        <p:blipFill>
          <a:blip r:embed="rId2"/>
          <a:srcRect/>
          <a:stretch>
            <a:fillRect/>
          </a:stretch>
        </p:blipFill>
        <p:spPr bwMode="auto">
          <a:xfrm>
            <a:off x="214282" y="142876"/>
            <a:ext cx="9525032" cy="7143776"/>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eraz bolo zvykom guvernéra na sviatok Pesach prepustiť väzňa, ktorého si vybral dav. Pilát sa ich opýtal: „Koho chcete, aby som vám prepustil: Ježiša Barabáša, alebo Ježiša, ktorý sa volá Mesiáš? &lt;br/&gt;Veľkňazi a starší naliehali na zástup, aby si vypýtal Barabáša a Ježiša dal popraviť. – snímka 5"/>
          <p:cNvPicPr>
            <a:picLocks noChangeAspect="1" noChangeArrowheads="1"/>
          </p:cNvPicPr>
          <p:nvPr/>
        </p:nvPicPr>
        <p:blipFill>
          <a:blip r:embed="rId2"/>
          <a:srcRect/>
          <a:stretch>
            <a:fillRect/>
          </a:stretch>
        </p:blipFill>
        <p:spPr bwMode="auto">
          <a:xfrm>
            <a:off x="214282" y="214290"/>
            <a:ext cx="9144064" cy="685805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le veľkňazi a starší podnietili zástup, aby kričal: „Ukrižuj Ho! Ukrižuj Ho!' – snímka 12"/>
          <p:cNvPicPr>
            <a:picLocks noChangeAspect="1" noChangeArrowheads="1"/>
          </p:cNvPicPr>
          <p:nvPr/>
        </p:nvPicPr>
        <p:blipFill>
          <a:blip r:embed="rId2"/>
          <a:srcRect/>
          <a:stretch>
            <a:fillRect/>
          </a:stretch>
        </p:blipFill>
        <p:spPr bwMode="auto">
          <a:xfrm>
            <a:off x="0" y="0"/>
            <a:ext cx="9286940" cy="6965207"/>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6828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95; </a:t>
            </a:r>
            <a:r>
              <a:rPr lang="sk-SK" dirty="0" smtClean="0"/>
              <a:t>1  </a:t>
            </a:r>
            <a:r>
              <a:rPr lang="sk-SK" sz="2200" dirty="0" smtClean="0"/>
              <a:t>Mel</a:t>
            </a:r>
            <a:r>
              <a:rPr lang="sk-SK" sz="2200" dirty="0"/>
              <a:t>: Smutný čas, pôstny čas </a:t>
            </a:r>
            <a:br>
              <a:rPr lang="sk-SK" sz="2200" dirty="0"/>
            </a:br>
            <a:r>
              <a:rPr lang="sk-SK" sz="5300" b="1" dirty="0" smtClean="0">
                <a:solidFill>
                  <a:srgbClr val="7030A0"/>
                </a:solidFill>
              </a:rPr>
              <a:t>  </a:t>
            </a:r>
            <a:r>
              <a:rPr lang="sk-SK" sz="5300" b="1" dirty="0">
                <a:solidFill>
                  <a:srgbClr val="7030A0"/>
                </a:solidFill>
              </a:rPr>
              <a:t>Kto bol tak nevinný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ako </a:t>
            </a:r>
            <a:r>
              <a:rPr lang="sk-SK" sz="5300" b="1" dirty="0">
                <a:solidFill>
                  <a:srgbClr val="7030A0"/>
                </a:solidFill>
              </a:rPr>
              <a:t>Ty, Boží Syn? </a:t>
            </a:r>
            <a:r>
              <a:rPr lang="sk-SK" sz="5300" b="1" dirty="0" smtClean="0">
                <a:solidFill>
                  <a:srgbClr val="7030A0"/>
                </a:solidFill>
              </a:rPr>
              <a:t/>
            </a:r>
            <a:br>
              <a:rPr lang="sk-SK" sz="5300" b="1" dirty="0" smtClean="0">
                <a:solidFill>
                  <a:srgbClr val="7030A0"/>
                </a:solidFill>
              </a:rPr>
            </a:br>
            <a:r>
              <a:rPr lang="sk-SK" sz="5300" b="1" dirty="0" smtClean="0">
                <a:solidFill>
                  <a:srgbClr val="7030A0"/>
                </a:solidFill>
              </a:rPr>
              <a:t>Nik </a:t>
            </a:r>
            <a:r>
              <a:rPr lang="sk-SK" sz="5300" b="1" dirty="0">
                <a:solidFill>
                  <a:srgbClr val="7030A0"/>
                </a:solidFill>
              </a:rPr>
              <a:t>Ti nedokázal nijaký hriešny čin! Ty prišiel si vykúpiť svet </a:t>
            </a:r>
            <a:r>
              <a:rPr lang="sk-SK" sz="5300" b="1" dirty="0" smtClean="0">
                <a:solidFill>
                  <a:srgbClr val="7030A0"/>
                </a:solidFill>
              </a:rPr>
              <a:t>               a </a:t>
            </a:r>
            <a:r>
              <a:rPr lang="sk-SK" sz="5300" b="1" dirty="0">
                <a:solidFill>
                  <a:srgbClr val="7030A0"/>
                </a:solidFill>
              </a:rPr>
              <a:t>za nás máš na kríži mrieť, hroznú smrť vytrpieť.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297634"/>
          </a:xfrm>
        </p:spPr>
        <p:txBody>
          <a:bodyPr>
            <a:normAutofit fontScale="90000"/>
          </a:bodyPr>
          <a:lstStyle/>
          <a:p>
            <a:r>
              <a:rPr lang="sk-SK" sz="6000" b="1" dirty="0" smtClean="0"/>
              <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KÁZEŇ</a:t>
            </a:r>
            <a:br>
              <a:rPr lang="sk-SK" sz="6000" b="1" dirty="0" smtClean="0"/>
            </a:br>
            <a:r>
              <a:rPr lang="sk-SK" sz="6000" b="1" dirty="0" smtClean="0"/>
              <a:t>BOŽIEHO SLOVA</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Modlitba, oznamy</a:t>
            </a:r>
            <a:br>
              <a:rPr lang="sk-SK" sz="6000" b="1" dirty="0" smtClean="0"/>
            </a:br>
            <a:r>
              <a:rPr lang="sk-SK" sz="6000" b="1" dirty="0" smtClean="0"/>
              <a:t/>
            </a:r>
            <a:br>
              <a:rPr lang="sk-SK" sz="6000" b="1" dirty="0" smtClean="0"/>
            </a:br>
            <a:r>
              <a:rPr lang="sk-SK" sz="6000" b="1" dirty="0" smtClean="0"/>
              <a:t/>
            </a:r>
            <a:br>
              <a:rPr lang="sk-SK" sz="6000" b="1" dirty="0" smtClean="0"/>
            </a:br>
            <a:r>
              <a:rPr lang="sk-SK" sz="6000" b="1" dirty="0" smtClean="0"/>
              <a:t/>
            </a:r>
            <a:br>
              <a:rPr lang="sk-SK" sz="6000" b="1" dirty="0" smtClean="0"/>
            </a:br>
            <a:endParaRPr lang="sk-SK" sz="6000" b="1"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96908"/>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Pieseň</a:t>
            </a:r>
            <a:r>
              <a:rPr lang="sk-SK" dirty="0"/>
              <a:t>: ES 92; </a:t>
            </a:r>
            <a:r>
              <a:rPr lang="sk-SK" dirty="0" smtClean="0"/>
              <a:t>4  </a:t>
            </a:r>
            <a:r>
              <a:rPr lang="sk-SK" sz="2200" dirty="0" smtClean="0"/>
              <a:t>Mel</a:t>
            </a:r>
            <a:r>
              <a:rPr lang="sk-SK" sz="2200" dirty="0"/>
              <a:t>: Ježiš, Pán života môjho </a:t>
            </a:r>
            <a:r>
              <a:rPr lang="sk-SK" dirty="0"/>
              <a:t/>
            </a:r>
            <a:br>
              <a:rPr lang="sk-SK" dirty="0"/>
            </a:br>
            <a:r>
              <a:rPr lang="sk-SK" dirty="0" smtClean="0"/>
              <a:t>  </a:t>
            </a:r>
            <a:r>
              <a:rPr lang="sk-SK" sz="4900" b="1" dirty="0">
                <a:solidFill>
                  <a:srgbClr val="7030A0"/>
                </a:solidFill>
              </a:rPr>
              <a:t>Tvoja veľká </a:t>
            </a:r>
            <a:r>
              <a:rPr lang="sk-SK" sz="4900" b="1" dirty="0" smtClean="0">
                <a:solidFill>
                  <a:srgbClr val="7030A0"/>
                </a:solidFill>
              </a:rPr>
              <a:t>poníženosť                            za </a:t>
            </a:r>
            <a:r>
              <a:rPr lang="sk-SK" sz="4900" b="1" dirty="0">
                <a:solidFill>
                  <a:srgbClr val="7030A0"/>
                </a:solidFill>
              </a:rPr>
              <a:t>ľudský hriech </a:t>
            </a:r>
            <a:r>
              <a:rPr lang="sk-SK" sz="4900" b="1" dirty="0" smtClean="0">
                <a:solidFill>
                  <a:srgbClr val="7030A0"/>
                </a:solidFill>
              </a:rPr>
              <a:t>platila,                      </a:t>
            </a:r>
            <a:r>
              <a:rPr lang="sk-SK" sz="4900" b="1" dirty="0">
                <a:solidFill>
                  <a:srgbClr val="7030A0"/>
                </a:solidFill>
              </a:rPr>
              <a:t>Tvoja smrť aj mne blaženosť, stratený raj vrátila; </a:t>
            </a:r>
            <a:r>
              <a:rPr lang="sk-SK" sz="4900" b="1" dirty="0" smtClean="0">
                <a:solidFill>
                  <a:srgbClr val="7030A0"/>
                </a:solidFill>
              </a:rPr>
              <a:t/>
            </a:r>
            <a:br>
              <a:rPr lang="sk-SK" sz="4900" b="1" dirty="0" smtClean="0">
                <a:solidFill>
                  <a:srgbClr val="7030A0"/>
                </a:solidFill>
              </a:rPr>
            </a:br>
            <a:r>
              <a:rPr lang="sk-SK" sz="4900" b="1" dirty="0" smtClean="0">
                <a:solidFill>
                  <a:srgbClr val="7030A0"/>
                </a:solidFill>
              </a:rPr>
              <a:t>Tvoja </a:t>
            </a:r>
            <a:r>
              <a:rPr lang="sk-SK" sz="4900" b="1" dirty="0">
                <a:solidFill>
                  <a:srgbClr val="7030A0"/>
                </a:solidFill>
              </a:rPr>
              <a:t>bieda, úzkosť, </a:t>
            </a:r>
            <a:r>
              <a:rPr lang="sk-SK" sz="4900" b="1" dirty="0" smtClean="0">
                <a:solidFill>
                  <a:srgbClr val="7030A0"/>
                </a:solidFill>
              </a:rPr>
              <a:t>bolesť                     získali </a:t>
            </a:r>
            <a:r>
              <a:rPr lang="sk-SK" sz="4900" b="1" dirty="0">
                <a:solidFill>
                  <a:srgbClr val="7030A0"/>
                </a:solidFill>
              </a:rPr>
              <a:t>mi najvyššiu </a:t>
            </a:r>
            <a:r>
              <a:rPr lang="sk-SK" sz="4900" b="1" dirty="0" smtClean="0">
                <a:solidFill>
                  <a:srgbClr val="7030A0"/>
                </a:solidFill>
              </a:rPr>
              <a:t>česť.                            Za </a:t>
            </a:r>
            <a:r>
              <a:rPr lang="sk-SK" sz="4900" b="1" dirty="0">
                <a:solidFill>
                  <a:srgbClr val="7030A0"/>
                </a:solidFill>
              </a:rPr>
              <a:t>tú milosť tisíckrát, </a:t>
            </a:r>
            <a:r>
              <a:rPr lang="sk-SK" sz="4900" b="1" dirty="0" smtClean="0">
                <a:solidFill>
                  <a:srgbClr val="7030A0"/>
                </a:solidFill>
              </a:rPr>
              <a:t>                        chcem </a:t>
            </a:r>
            <a:r>
              <a:rPr lang="sk-SK" sz="4900" b="1" dirty="0">
                <a:solidFill>
                  <a:srgbClr val="7030A0"/>
                </a:solidFill>
              </a:rPr>
              <a:t>Ti, Pane, ďakovať.</a:t>
            </a:r>
            <a:r>
              <a:rPr lang="sk-SK" sz="4900" dirty="0"/>
              <a:t/>
            </a:r>
            <a:br>
              <a:rPr lang="sk-SK" sz="4900" dirty="0"/>
            </a:br>
            <a:endParaRPr lang="sk-SK" sz="49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2582858"/>
          </a:xfrm>
        </p:spPr>
        <p:txBody>
          <a:bodyPr>
            <a:normAutofit/>
          </a:bodyPr>
          <a:lstStyle/>
          <a:p>
            <a:r>
              <a:rPr lang="sk-SK" sz="6000" b="1" dirty="0" smtClean="0"/>
              <a:t>ÁRONOVSKÉ POŽEHNANIE</a:t>
            </a:r>
            <a:endParaRPr lang="sk-SK" sz="60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71472" y="357166"/>
            <a:ext cx="8229600" cy="1143000"/>
          </a:xfrm>
        </p:spPr>
        <p:txBody>
          <a:bodyPr>
            <a:normAutofit fontScale="90000"/>
          </a:bodyPr>
          <a:lstStyle/>
          <a:p>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a:t/>
            </a:r>
            <a:br>
              <a:rPr lang="sk-SK" dirty="0"/>
            </a:br>
            <a:r>
              <a:rPr lang="sk-SK" dirty="0" smtClean="0"/>
              <a:t/>
            </a:r>
            <a:br>
              <a:rPr lang="sk-SK" dirty="0" smtClean="0"/>
            </a:br>
            <a:r>
              <a:rPr lang="sk-SK" dirty="0" smtClean="0"/>
              <a:t/>
            </a:r>
            <a:br>
              <a:rPr lang="sk-SK" dirty="0" smtClean="0"/>
            </a:br>
            <a:r>
              <a:rPr lang="sk-SK" dirty="0" smtClean="0"/>
              <a:t>Pieseň</a:t>
            </a:r>
            <a:r>
              <a:rPr lang="sk-SK" dirty="0"/>
              <a:t>: ES 92; 5</a:t>
            </a:r>
            <a:br>
              <a:rPr lang="sk-SK" dirty="0"/>
            </a:br>
            <a:r>
              <a:rPr lang="sk-SK" dirty="0" smtClean="0"/>
              <a:t>  </a:t>
            </a:r>
            <a:r>
              <a:rPr lang="sk-SK" sz="4900" b="1" dirty="0">
                <a:solidFill>
                  <a:srgbClr val="7030A0"/>
                </a:solidFill>
              </a:rPr>
              <a:t>Teba, Kriste, zvelebujem </a:t>
            </a:r>
            <a:r>
              <a:rPr lang="sk-SK" sz="4900" b="1" dirty="0" smtClean="0">
                <a:solidFill>
                  <a:srgbClr val="7030A0"/>
                </a:solidFill>
              </a:rPr>
              <a:t>                   za </a:t>
            </a:r>
            <a:r>
              <a:rPr lang="sk-SK" sz="4900" b="1" dirty="0">
                <a:solidFill>
                  <a:srgbClr val="7030A0"/>
                </a:solidFill>
              </a:rPr>
              <a:t>kríž, rany, úzkosti, </a:t>
            </a:r>
            <a:r>
              <a:rPr lang="sk-SK" sz="4900" b="1" dirty="0" smtClean="0">
                <a:solidFill>
                  <a:srgbClr val="7030A0"/>
                </a:solidFill>
              </a:rPr>
              <a:t>                        svoje </a:t>
            </a:r>
            <a:r>
              <a:rPr lang="sk-SK" sz="4900" b="1" dirty="0">
                <a:solidFill>
                  <a:srgbClr val="7030A0"/>
                </a:solidFill>
              </a:rPr>
              <a:t>srdce Ti darujem, </a:t>
            </a:r>
            <a:r>
              <a:rPr lang="sk-SK" sz="4900" b="1" dirty="0" smtClean="0">
                <a:solidFill>
                  <a:srgbClr val="7030A0"/>
                </a:solidFill>
              </a:rPr>
              <a:t>                         lebo </a:t>
            </a:r>
            <a:r>
              <a:rPr lang="sk-SK" sz="4900" b="1" dirty="0">
                <a:solidFill>
                  <a:srgbClr val="7030A0"/>
                </a:solidFill>
              </a:rPr>
              <a:t>si ma z milosti </a:t>
            </a:r>
            <a:r>
              <a:rPr lang="sk-SK" sz="4900" b="1" dirty="0" smtClean="0">
                <a:solidFill>
                  <a:srgbClr val="7030A0"/>
                </a:solidFill>
              </a:rPr>
              <a:t>                        svojou </a:t>
            </a:r>
            <a:r>
              <a:rPr lang="sk-SK" sz="4900" b="1" dirty="0">
                <a:solidFill>
                  <a:srgbClr val="7030A0"/>
                </a:solidFill>
              </a:rPr>
              <a:t>smrťou spasil večne, miluješ ma nekonečne. </a:t>
            </a:r>
            <a:r>
              <a:rPr lang="sk-SK" sz="4900" b="1" dirty="0" smtClean="0">
                <a:solidFill>
                  <a:srgbClr val="7030A0"/>
                </a:solidFill>
              </a:rPr>
              <a:t>                            Za </a:t>
            </a:r>
            <a:r>
              <a:rPr lang="sk-SK" sz="4900" b="1" dirty="0">
                <a:solidFill>
                  <a:srgbClr val="7030A0"/>
                </a:solidFill>
              </a:rPr>
              <a:t>tú milosť tisíckrát, </a:t>
            </a:r>
            <a:r>
              <a:rPr lang="sk-SK" sz="4900" b="1" dirty="0" smtClean="0">
                <a:solidFill>
                  <a:srgbClr val="7030A0"/>
                </a:solidFill>
              </a:rPr>
              <a:t>                       chcem </a:t>
            </a:r>
            <a:r>
              <a:rPr lang="sk-SK" sz="4900" b="1" dirty="0">
                <a:solidFill>
                  <a:srgbClr val="7030A0"/>
                </a:solidFill>
              </a:rPr>
              <a:t>Ti, Pane, ďakovať. </a:t>
            </a:r>
            <a:r>
              <a:rPr lang="sk-SK" sz="4900" dirty="0"/>
              <a:t/>
            </a:r>
            <a:br>
              <a:rPr lang="sk-SK" sz="4900" dirty="0"/>
            </a:br>
            <a:r>
              <a:rPr lang="sk-SK" sz="4900" dirty="0"/>
              <a:t> </a:t>
            </a:r>
            <a:br>
              <a:rPr lang="sk-SK" sz="4900" dirty="0"/>
            </a:br>
            <a:r>
              <a:rPr lang="sk-SK" sz="4900" dirty="0"/>
              <a:t> </a:t>
            </a:r>
            <a:br>
              <a:rPr lang="sk-SK" sz="4900" dirty="0"/>
            </a:br>
            <a:endParaRPr lang="sk-SK" sz="4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85728"/>
            <a:ext cx="8229600" cy="3071834"/>
          </a:xfrm>
        </p:spPr>
        <p:txBody>
          <a:bodyPr>
            <a:normAutofit fontScale="90000"/>
          </a:bodyPr>
          <a:lstStyle/>
          <a:p>
            <a:r>
              <a:rPr lang="sk-SK" dirty="0"/>
              <a:t/>
            </a:r>
            <a:br>
              <a:rPr lang="sk-SK" dirty="0"/>
            </a:br>
            <a:r>
              <a:rPr lang="sk-SK" dirty="0"/>
              <a:t> </a:t>
            </a:r>
            <a:br>
              <a:rPr lang="sk-SK" dirty="0"/>
            </a:br>
            <a:r>
              <a:rPr lang="sk-SK" dirty="0"/>
              <a:t>  </a:t>
            </a:r>
            <a:r>
              <a:rPr lang="sk-SK" dirty="0" smtClean="0"/>
              <a:t/>
            </a:r>
            <a:br>
              <a:rPr lang="sk-SK" dirty="0" smtClean="0"/>
            </a:br>
            <a:r>
              <a:rPr lang="sk-SK" dirty="0"/>
              <a:t/>
            </a:r>
            <a:br>
              <a:rPr lang="sk-SK" dirty="0"/>
            </a:br>
            <a:r>
              <a:rPr lang="sk-SK" dirty="0"/>
              <a:t>8</a:t>
            </a:r>
            <a:r>
              <a:rPr lang="sk-SK" dirty="0" smtClean="0"/>
              <a:t>. </a:t>
            </a:r>
            <a:r>
              <a:rPr lang="sk-SK" sz="5300" b="1" dirty="0" err="1" smtClean="0">
                <a:solidFill>
                  <a:srgbClr val="7030A0"/>
                </a:solidFill>
              </a:rPr>
              <a:t>Spasiteľu,daj</a:t>
            </a:r>
            <a:r>
              <a:rPr lang="sk-SK" sz="5300" b="1" dirty="0" smtClean="0">
                <a:solidFill>
                  <a:srgbClr val="7030A0"/>
                </a:solidFill>
              </a:rPr>
              <a:t> </a:t>
            </a:r>
            <a:r>
              <a:rPr lang="sk-SK" sz="5300" b="1" dirty="0">
                <a:solidFill>
                  <a:srgbClr val="7030A0"/>
                </a:solidFill>
              </a:rPr>
              <a:t>nech </a:t>
            </a:r>
            <a:r>
              <a:rPr lang="sk-SK" sz="5300" b="1" dirty="0" smtClean="0">
                <a:solidFill>
                  <a:srgbClr val="7030A0"/>
                </a:solidFill>
              </a:rPr>
              <a:t>lásku </a:t>
            </a:r>
            <a:r>
              <a:rPr lang="sk-SK" sz="5300" b="1" dirty="0">
                <a:solidFill>
                  <a:srgbClr val="7030A0"/>
                </a:solidFill>
              </a:rPr>
              <a:t>vrelú </a:t>
            </a:r>
            <a:r>
              <a:rPr lang="sk-SK" sz="5300" b="1" dirty="0" smtClean="0">
                <a:solidFill>
                  <a:srgbClr val="7030A0"/>
                </a:solidFill>
              </a:rPr>
              <a:t> </a:t>
            </a:r>
            <a:r>
              <a:rPr lang="sk-SK" sz="5300" b="1" dirty="0">
                <a:solidFill>
                  <a:srgbClr val="7030A0"/>
                </a:solidFill>
              </a:rPr>
              <a:t>k Tebe v srdciach vždy máme, </a:t>
            </a:r>
            <a:r>
              <a:rPr lang="sk-SK" sz="5300" b="1" dirty="0" smtClean="0">
                <a:solidFill>
                  <a:srgbClr val="7030A0"/>
                </a:solidFill>
              </a:rPr>
              <a:t>keď </a:t>
            </a:r>
            <a:r>
              <a:rPr lang="sk-SK" sz="5300" b="1" dirty="0">
                <a:solidFill>
                  <a:srgbClr val="7030A0"/>
                </a:solidFill>
              </a:rPr>
              <a:t>o Tvojom umučení </a:t>
            </a:r>
            <a:br>
              <a:rPr lang="sk-SK" sz="5300" b="1" dirty="0">
                <a:solidFill>
                  <a:srgbClr val="7030A0"/>
                </a:solidFill>
              </a:rPr>
            </a:br>
            <a:r>
              <a:rPr lang="sk-SK" sz="5300" b="1" dirty="0" smtClean="0">
                <a:solidFill>
                  <a:srgbClr val="7030A0"/>
                </a:solidFill>
              </a:rPr>
              <a:t>zbožne </a:t>
            </a:r>
            <a:r>
              <a:rPr lang="sk-SK" sz="5300" b="1" dirty="0">
                <a:solidFill>
                  <a:srgbClr val="7030A0"/>
                </a:solidFill>
              </a:rPr>
              <a:t>rozjímame.</a:t>
            </a:r>
            <a:br>
              <a:rPr lang="sk-SK" sz="5300" b="1" dirty="0">
                <a:solidFill>
                  <a:srgbClr val="7030A0"/>
                </a:solidFill>
              </a:rPr>
            </a:br>
            <a:r>
              <a:rPr lang="sk-SK" sz="5300" b="1" dirty="0">
                <a:solidFill>
                  <a:srgbClr val="7030A0"/>
                </a:solidFill>
              </a:rPr>
              <a:t> </a:t>
            </a:r>
            <a:br>
              <a:rPr lang="sk-SK" sz="5300" b="1" dirty="0">
                <a:solidFill>
                  <a:srgbClr val="7030A0"/>
                </a:solidFill>
              </a:rPr>
            </a:br>
            <a:endParaRPr lang="sk-SK" sz="5300" b="1"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smtClean="0"/>
              <a:t>ANTIFÓNA</a:t>
            </a:r>
            <a:endParaRPr lang="sk-SK" b="1" dirty="0"/>
          </a:p>
        </p:txBody>
      </p:sp>
      <p:sp>
        <p:nvSpPr>
          <p:cNvPr id="3" name="Zástupný symbol obsahu 2"/>
          <p:cNvSpPr>
            <a:spLocks noGrp="1"/>
          </p:cNvSpPr>
          <p:nvPr>
            <p:ph idx="1"/>
          </p:nvPr>
        </p:nvSpPr>
        <p:spPr>
          <a:xfrm>
            <a:off x="457200" y="1142985"/>
            <a:ext cx="8229600" cy="4929222"/>
          </a:xfrm>
        </p:spPr>
        <p:txBody>
          <a:bodyPr/>
          <a:lstStyle/>
          <a:p>
            <a:pPr>
              <a:buNone/>
            </a:pPr>
            <a:r>
              <a:rPr lang="sk-SK" sz="4400" dirty="0" smtClean="0"/>
              <a:t>Kňaz: Kristus bol ranený pre naše           </a:t>
            </a:r>
          </a:p>
          <a:p>
            <a:pPr>
              <a:buNone/>
            </a:pPr>
            <a:r>
              <a:rPr lang="sk-SK" sz="4400" dirty="0"/>
              <a:t> </a:t>
            </a:r>
            <a:r>
              <a:rPr lang="sk-SK" sz="4400" dirty="0" smtClean="0"/>
              <a:t>          hriechy</a:t>
            </a:r>
          </a:p>
          <a:p>
            <a:pPr>
              <a:buNone/>
            </a:pPr>
            <a:r>
              <a:rPr lang="sk-SK" sz="4800" b="1" dirty="0" smtClean="0"/>
              <a:t>Zbor: A strýznený pre naše  </a:t>
            </a:r>
          </a:p>
          <a:p>
            <a:pPr>
              <a:buNone/>
            </a:pPr>
            <a:r>
              <a:rPr lang="sk-SK" sz="4800" b="1" dirty="0"/>
              <a:t> </a:t>
            </a:r>
            <a:r>
              <a:rPr lang="sk-SK" sz="4800" b="1" dirty="0" smtClean="0"/>
              <a:t>          ne</a:t>
            </a:r>
            <a:r>
              <a:rPr lang="sk-SK" sz="4800" b="1" u="sng" dirty="0" smtClean="0"/>
              <a:t>prá</a:t>
            </a:r>
            <a:r>
              <a:rPr lang="sk-SK" sz="4800" b="1" dirty="0" smtClean="0"/>
              <a:t>vosti</a:t>
            </a:r>
            <a:endParaRPr lang="sk-SK" sz="4800" b="1" dirty="0"/>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153</Words>
  <Application>Microsoft Office PowerPoint</Application>
  <PresentationFormat>Prezentácia na obrazovke (4:3)</PresentationFormat>
  <Paragraphs>61</Paragraphs>
  <Slides>79</Slides>
  <Notes>1</Notes>
  <HiddenSlides>0</HiddenSlides>
  <MMClips>0</MMClips>
  <ScaleCrop>false</ScaleCrop>
  <HeadingPairs>
    <vt:vector size="4" baseType="variant">
      <vt:variant>
        <vt:lpstr>Motív</vt:lpstr>
      </vt:variant>
      <vt:variant>
        <vt:i4>1</vt:i4>
      </vt:variant>
      <vt:variant>
        <vt:lpstr>Nadpisy snímok</vt:lpstr>
      </vt:variant>
      <vt:variant>
        <vt:i4>79</vt:i4>
      </vt:variant>
    </vt:vector>
  </HeadingPairs>
  <TitlesOfParts>
    <vt:vector size="80" baseType="lpstr">
      <vt:lpstr>Motív Office</vt:lpstr>
      <vt:lpstr>KVETNÁ NEDEĽA PAŠIE</vt:lpstr>
      <vt:lpstr>PREDSPEV- antifónový nápev</vt:lpstr>
      <vt:lpstr>PREDSPEV</vt:lpstr>
      <vt:lpstr>PREDSPEV</vt:lpstr>
      <vt:lpstr>PREDSPEV</vt:lpstr>
      <vt:lpstr>       Pieseň: ES 99; 1-2, 8   1. Nebeský Pán, aby dokázal nám  svoju veľkú dobrotu,  človekom ozajstným sa stal,  podstúpil smrť krutú.       </vt:lpstr>
      <vt:lpstr>        2.Jeho cesta / do svätého mesta bola Kráľa slávna púť,  ale zrak Mu rosí slza,   že Ho tam čaká smrť.       </vt:lpstr>
      <vt:lpstr>       8. Spasiteľu,daj nech lásku vrelú  k Tebe v srdciach vždy máme, keď o Tvojom umučení  zbožne rozjímame.   </vt:lpstr>
      <vt:lpstr>ANTIFÓNA</vt:lpstr>
      <vt:lpstr>KOLEKTA – spievaná modlitba</vt:lpstr>
      <vt:lpstr>Ježišov vstup do Jeruzalema Text: Mt 21,1-9 </vt:lpstr>
      <vt:lpstr>Snímka 12</vt:lpstr>
      <vt:lpstr>Snímka 13</vt:lpstr>
      <vt:lpstr>        Pieseň: ES 6; 2 Mel: Čím môžem Ťa privítať    Niekdy Ti stlali palmy, ratolesti, kvety / ja chcem Ti spievať žalmy, tak Ti vyjsť v ústrety. / Kiež chvála srdca môjho dnes je sťa ratolesť / na slávu mena Tvojho, ktorou Ti vzdávam česť!   </vt:lpstr>
      <vt:lpstr>Snímka 15</vt:lpstr>
      <vt:lpstr> </vt:lpstr>
      <vt:lpstr>Snímka 17</vt:lpstr>
      <vt:lpstr>  Pieseň: ES 207; 5 Mel: Bože veľký od večnosti    Najkrajšia je služba Pána, najsladšie slovo Jeho;                           verný ako včielka zbiera, občerstvenia med z neho; pohľaď k Bohu upretý,                    posilní a posvätí.  </vt:lpstr>
      <vt:lpstr> Posledná večera Text: Mt 26,26-29 Mk 14,22-25 L 22,15-20   </vt:lpstr>
      <vt:lpstr>Snímka 20</vt:lpstr>
      <vt:lpstr>Snímka 21</vt:lpstr>
      <vt:lpstr>Snímka 22</vt:lpstr>
      <vt:lpstr>Snímka 23</vt:lpstr>
      <vt:lpstr>Snímka 24</vt:lpstr>
      <vt:lpstr>Snímka 25</vt:lpstr>
      <vt:lpstr>          Pieseň: ES 301; 5 Mel: Pripravuj sa, duša milá    Ježiši, chlieb z neba pravý,  Tvoja láska ma uzdraví,  uspôsob ma za hodného                stola svojho nebeského,                    nech vždy, keď pri ňom prijímam Tvoju obeť na mysli mám;                potom večne na výsosti                        daj mi žiť s Tebou v radosti.    </vt:lpstr>
      <vt:lpstr>Ježiš pozná svojho zradcu Text: Mt 26,20-25 Mk 14,18-21 L 22,21-23 J 13,21-22 </vt:lpstr>
      <vt:lpstr>Snímka 28</vt:lpstr>
      <vt:lpstr>Snímka 29</vt:lpstr>
      <vt:lpstr>    Pieseň: ES 567; 2  Mel: Aby sme vždy jedno boli   Dietky Božie, poďme k Pánu, jednotu tam obnoviť,  On znášal kríž aj pohanu,  aby nás mohol spojiť;  ak sa nám však nedostáva /bratskej lásky, svornosti,  prosme toho, čo ju dáva  svojim verným v hojnosti. </vt:lpstr>
      <vt:lpstr>  Učeníci sa pohoršia a rozpŕchnu Text: Mt 26,30-35   </vt:lpstr>
      <vt:lpstr>Snímka 32</vt:lpstr>
      <vt:lpstr>Snímka 33</vt:lpstr>
      <vt:lpstr>         Pieseň: ES 369; 4 Mel: Ďakujem, milý Pane    Daj mi stále vyznávať     i pred svetom vieru pravú  a k Tebe sa priznávať,                       nehľadieť na moc či slávu,  čo by ma mohli odlúčiť                     od pravdy Kristovej;  nedaj sa mi odcudziť                    cirkvi Tvojej čistej v slove. </vt:lpstr>
      <vt:lpstr>  Getsemane Text: J 18,1-2 Mt 26,36-41 Mk 14,32-38 L 22,29-42   </vt:lpstr>
      <vt:lpstr>Snímka 36</vt:lpstr>
      <vt:lpstr>Snímka 37</vt:lpstr>
      <vt:lpstr>Snímka 38</vt:lpstr>
      <vt:lpstr>         Pieseň: ES 101; 3 Mel: Ach môj Bože, ja som zblúdil    Nikto nebdie s Tebou Pane, horký kalich piješ sám,  predsa prosíš odovzdane: Otcova sa vôľa staň!  Podstúpiš kríž, umučenie, všetkým hriešnym na spasenie.   </vt:lpstr>
      <vt:lpstr>Hodina zajatia Text: Mt 26,42-47 Mk 14,29-43 L 22,43.45-46 J 18,3  </vt:lpstr>
      <vt:lpstr>Snímka 41</vt:lpstr>
      <vt:lpstr>Snímka 42</vt:lpstr>
      <vt:lpstr>Snímka 43</vt:lpstr>
      <vt:lpstr>Snímka 44</vt:lpstr>
      <vt:lpstr>         Pieseň: ES 112; 3 Mel: Smutný čas, pôstny čas     Pozri a uvidíš tam zradcu Judáša, hľa, zástup privádza  na Pána Ježiša;  a Ten dal sa zajať, zviazať,  hriešnik, máš za čo ďakovať,  verne Ho milovať.   </vt:lpstr>
      <vt:lpstr> Ježiš v rukách nepriateľov Text: Mt 26,48-56 Mk 14,44-50 L 22,47-53 J 18,10-11 </vt:lpstr>
      <vt:lpstr>Snímka 47</vt:lpstr>
      <vt:lpstr>Snímka 48</vt:lpstr>
      <vt:lpstr>    Pieseň: ES 451; 1   Ježiša neopustím,  lebo On seba samého  dal za množstvo mojich vín, chcem sa mocne držať Jeho,  On žije, žiť budem s Ním,  Ježiša neopustím.   </vt:lpstr>
      <vt:lpstr> Výsluch pred Annášom a Kaifášom Text: J 18,12-13.19-24 Mt 26,57-68 Mk 14,53-65 L 22,54.63-71   </vt:lpstr>
      <vt:lpstr>Snímka 51</vt:lpstr>
      <vt:lpstr>Snímka 52</vt:lpstr>
      <vt:lpstr>Snímka 53</vt:lpstr>
      <vt:lpstr>Snímka 54</vt:lpstr>
      <vt:lpstr>Snímka 55</vt:lpstr>
      <vt:lpstr>   Pieseň: ES 87; 1   Čo si učinil, Ježišu najmilší,  čo si zavinil, Baránok najtichší, že Ťa ukrutne tŕním korunujú, trápia, bičujú.   </vt:lpstr>
      <vt:lpstr>  Peter zapiera Text: Mt 26,69-75   </vt:lpstr>
      <vt:lpstr>Snímka 58</vt:lpstr>
      <vt:lpstr>Snímka 59</vt:lpstr>
      <vt:lpstr>Snímka 60</vt:lpstr>
      <vt:lpstr>Snímka 61</vt:lpstr>
      <vt:lpstr>          Pieseň: ES 97; 3 Mel: Láska svätá, počuj ma  Milosrdný Ježiši, odpusť mne hriešnemu,  úbohej mojej duši, srdcu nevernému. Však si trpkú smrť podstúpil,  aby si hriešnych vykúpil,  tak i mňa, tak i mňa, tak i mňa, blúdiaceho, bezmocného.  Ach, príď, môj Ježiši, pozdvihni ma, zo všetkých úzkostí vytrhni ma strápeného.    </vt:lpstr>
      <vt:lpstr>  Judášova smrť Text: Mt 27,3-10   </vt:lpstr>
      <vt:lpstr>          Pieseň: ES 677; 2  Mel: Otče náš, milý Pane    Keď sa hriechy oboria,                   svedomie ma začne hrýzť,                 mojej spásy opora,  Kriste, daj mi k Tebe prísť,  i za mňa si kríž niesol a ťažkú smrť podstúpil / z moci diabla a pekla, verím, si ma vykúpil.    </vt:lpstr>
      <vt:lpstr> Ježiš pred Pilátom Text: Mt 27,11 Mk 15,1-3 L 23,1-3 J 18,28-35   </vt:lpstr>
      <vt:lpstr>Snímka 66</vt:lpstr>
      <vt:lpstr>Snímka 67</vt:lpstr>
      <vt:lpstr>      Pieseň: ES 100; 1   Nevinnosť premilá, čo si učinila?  Za koho omdlievaš, za koho umieraš  tak milostne, hoc žalostne;  za koho to trpíš,  za koho mrieť musíš? </vt:lpstr>
      <vt:lpstr> Ľud žiada prepustiť Barabbáša Text: Mt 27,13-23 Mk 15,4-14 L 23,13-23 J 18,36-40 </vt:lpstr>
      <vt:lpstr>Snímka 70</vt:lpstr>
      <vt:lpstr>Snímka 71</vt:lpstr>
      <vt:lpstr>Snímka 72</vt:lpstr>
      <vt:lpstr>Snímka 73</vt:lpstr>
      <vt:lpstr>Snímka 74</vt:lpstr>
      <vt:lpstr>         Pieseň: ES 95; 1  Mel: Smutný čas, pôstny čas    Kto bol tak nevinný  ako Ty, Boží Syn?  Nik Ti nedokázal nijaký hriešny čin! Ty prišiel si vykúpiť svet                a za nás máš na kríži mrieť, hroznú smrť vytrpieť.  </vt:lpstr>
      <vt:lpstr>     KÁZEŇ BOŽIEHO SLOVA     Modlitba, oznamy    </vt:lpstr>
      <vt:lpstr>         Pieseň: ES 92; 4  Mel: Ježiš, Pán života môjho    Tvoja veľká poníženosť                            za ľudský hriech platila,                      Tvoja smrť aj mne blaženosť, stratený raj vrátila;  Tvoja bieda, úzkosť, bolesť                     získali mi najvyššiu česť.                            Za tú milosť tisíckrát,                         chcem Ti, Pane, ďakovať. </vt:lpstr>
      <vt:lpstr>ÁRONOVSKÉ POŽEHNANIE</vt:lpstr>
      <vt:lpstr>          Pieseň: ES 92; 5   Teba, Kriste, zvelebujem                    za kríž, rany, úzkosti,                         svoje srdce Ti darujem,                          lebo si ma z milosti                         svojou smrťou spasil večne, miluješ ma nekonečne.                             Za tú milosť tisíckrát,                        chcem Ti, Pane, ďakovať.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Fara ECAV</dc:creator>
  <cp:lastModifiedBy>Fara ECAV</cp:lastModifiedBy>
  <cp:revision>7</cp:revision>
  <dcterms:created xsi:type="dcterms:W3CDTF">2025-04-07T17:16:45Z</dcterms:created>
  <dcterms:modified xsi:type="dcterms:W3CDTF">2025-04-08T12:10:12Z</dcterms:modified>
</cp:coreProperties>
</file>