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6"/>
  </p:notesMasterIdLst>
  <p:sldIdLst>
    <p:sldId id="257" r:id="rId2"/>
    <p:sldId id="265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D807A2-6E07-4F4A-A04E-BE443A338BB2}" type="datetimeFigureOut">
              <a:rPr lang="sk-SK" smtClean="0"/>
              <a:t>17.02.2016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87D36-288A-4325-AAEC-650DF5E388C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34428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267D4-ADE0-4546-8E79-8E41D3AD0C11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32468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2/17/2016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2/17/2016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2/17/2016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2/17/2016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2/17/2016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2/17/2016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85676" y="2027082"/>
            <a:ext cx="7772400" cy="2547714"/>
          </a:xfrm>
        </p:spPr>
        <p:txBody>
          <a:bodyPr anchor="ctr"/>
          <a:lstStyle/>
          <a:p>
            <a:r>
              <a:rPr lang="sk-SK" altLang="sk-SK" sz="7700" b="1" dirty="0">
                <a:solidFill>
                  <a:schemeClr val="bg1"/>
                </a:solidFill>
              </a:rPr>
              <a:t>Ježišov učeník sa rád modlí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85676" y="4882476"/>
            <a:ext cx="6400800" cy="719485"/>
          </a:xfrm>
        </p:spPr>
        <p:txBody>
          <a:bodyPr>
            <a:normAutofit lnSpcReduction="10000"/>
          </a:bodyPr>
          <a:lstStyle/>
          <a:p>
            <a:r>
              <a:rPr lang="sk-SK" altLang="sk-SK" sz="4800" b="1" dirty="0">
                <a:solidFill>
                  <a:schemeClr val="bg1"/>
                </a:solidFill>
              </a:rPr>
              <a:t>Modlitba</a:t>
            </a:r>
          </a:p>
        </p:txBody>
      </p:sp>
    </p:spTree>
    <p:extLst>
      <p:ext uri="{BB962C8B-B14F-4D97-AF65-F5344CB8AC3E}">
        <p14:creationId xmlns:p14="http://schemas.microsoft.com/office/powerpoint/2010/main" val="396841744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>
                <a:solidFill>
                  <a:schemeClr val="bg1"/>
                </a:solidFill>
              </a:rPr>
              <a:t>Akú modlitbu ich naučil Pán Ježiš?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sk-SK" sz="6000" dirty="0" smtClean="0"/>
              <a:t>Otče náš</a:t>
            </a:r>
            <a:endParaRPr lang="sk-SK" sz="6000" dirty="0"/>
          </a:p>
        </p:txBody>
      </p:sp>
      <p:pic>
        <p:nvPicPr>
          <p:cNvPr id="2052" name="Picture 4" descr="http://media1.gryningsbolaget.se/2015/05/man-praying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6" r="26461"/>
          <a:stretch/>
        </p:blipFill>
        <p:spPr bwMode="auto">
          <a:xfrm>
            <a:off x="3773170" y="838708"/>
            <a:ext cx="3472180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33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 smtClean="0">
                <a:solidFill>
                  <a:schemeClr val="bg1"/>
                </a:solidFill>
              </a:rPr>
              <a:t>Koľko prosieb má Otčenáš?</a:t>
            </a:r>
            <a:endParaRPr lang="sk-SK" b="1" dirty="0">
              <a:solidFill>
                <a:schemeClr val="bg1"/>
              </a:solidFill>
            </a:endParaRP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sk-SK" sz="6000" dirty="0" smtClean="0"/>
              <a:t>Sedem</a:t>
            </a:r>
          </a:p>
          <a:p>
            <a:r>
              <a:rPr lang="sk-SK" sz="19900" dirty="0"/>
              <a:t>7</a:t>
            </a:r>
          </a:p>
        </p:txBody>
      </p:sp>
      <p:pic>
        <p:nvPicPr>
          <p:cNvPr id="3076" name="Picture 4" descr="https://getfreewallpaper.files.wordpress.com/2008/09/pray11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5"/>
          <a:stretch/>
        </p:blipFill>
        <p:spPr bwMode="auto">
          <a:xfrm>
            <a:off x="3678396" y="778839"/>
            <a:ext cx="3661728" cy="529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17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Ako sa máme modliť?</a:t>
            </a:r>
            <a:endParaRPr lang="sk-SK" b="1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sk-SK" sz="3200" dirty="0" smtClean="0"/>
              <a:t>Skutočná modlitba vychádza zo srdca</a:t>
            </a:r>
          </a:p>
          <a:p>
            <a:r>
              <a:rPr lang="sk-SK" sz="19900" dirty="0" smtClean="0">
                <a:sym typeface="ZapfDingbats BT" panose="05000000000000000000" pitchFamily="2" charset="2"/>
              </a:rPr>
              <a:t></a:t>
            </a:r>
            <a:endParaRPr lang="sk-SK" sz="19900" dirty="0"/>
          </a:p>
        </p:txBody>
      </p:sp>
      <p:pic>
        <p:nvPicPr>
          <p:cNvPr id="4098" name="Picture 2" descr="http://pad3.whstatic.com/images/thumb/d/d0/Pray-to-God-(Beginners)-Step-10.jpg/670px-Pray-to-God-(Beginners)-Step-10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7" r="21243"/>
          <a:stretch/>
        </p:blipFill>
        <p:spPr bwMode="auto">
          <a:xfrm>
            <a:off x="3751885" y="864108"/>
            <a:ext cx="3514750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98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„Boh sa Pyšným protiví, ale pokorným dáva milosť.“</a:t>
            </a:r>
            <a:endParaRPr lang="sk-SK" dirty="0"/>
          </a:p>
        </p:txBody>
      </p:sp>
      <p:sp>
        <p:nvSpPr>
          <p:cNvPr id="6" name="Podnadpis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1Pt 5,5</a:t>
            </a:r>
            <a:endParaRPr lang="sk-SK" dirty="0"/>
          </a:p>
        </p:txBody>
      </p:sp>
      <p:pic>
        <p:nvPicPr>
          <p:cNvPr id="5122" name="Picture 2" descr="https://threehundredandsixtysix.files.wordpress.com/2014/02/prayer_hand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" t="4463" r="45439" b="7949"/>
          <a:stretch/>
        </p:blipFill>
        <p:spPr bwMode="auto">
          <a:xfrm>
            <a:off x="9280733" y="1734766"/>
            <a:ext cx="2911267" cy="339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79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146" name="Picture 2" descr="http://c.tadst.com/gfx/600x400/nat-day-prayer.jpg?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33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n.buzzpo.com/wp-content/uploads/2015/06/praye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9164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encrypted-tbn0.gstatic.com/images?q=tbn:ANd9GcS9XZDEugQle-PqINQT29ZxqztZz6cu75LwN-UMs6n4dhKHmQj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2"/>
          <a:stretch/>
        </p:blipFill>
        <p:spPr bwMode="auto">
          <a:xfrm>
            <a:off x="3439486" y="753350"/>
            <a:ext cx="8413849" cy="533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-SK" altLang="sk-SK" b="1" dirty="0">
                <a:solidFill>
                  <a:schemeClr val="bg1"/>
                </a:solidFill>
              </a:rPr>
              <a:t>Čo je to modlitba?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69268" y="864108"/>
            <a:ext cx="4645558" cy="5120640"/>
          </a:xfrm>
        </p:spPr>
        <p:txBody>
          <a:bodyPr>
            <a:normAutofit/>
          </a:bodyPr>
          <a:lstStyle/>
          <a:p>
            <a:endParaRPr lang="sk-SK" altLang="sk-SK" sz="2800" b="1" dirty="0" smtClean="0">
              <a:solidFill>
                <a:schemeClr val="bg1"/>
              </a:solidFill>
            </a:endParaRPr>
          </a:p>
          <a:p>
            <a:endParaRPr lang="sk-SK" altLang="sk-SK" sz="2800" b="1" dirty="0">
              <a:solidFill>
                <a:schemeClr val="bg1"/>
              </a:solidFill>
            </a:endParaRPr>
          </a:p>
          <a:p>
            <a:endParaRPr lang="sk-SK" altLang="sk-SK" sz="2800" b="1" dirty="0" smtClean="0">
              <a:solidFill>
                <a:schemeClr val="bg1"/>
              </a:solidFill>
            </a:endParaRPr>
          </a:p>
          <a:p>
            <a:endParaRPr lang="sk-SK" altLang="sk-SK" sz="2800" b="1" dirty="0">
              <a:solidFill>
                <a:schemeClr val="bg1"/>
              </a:solidFill>
            </a:endParaRPr>
          </a:p>
          <a:p>
            <a:endParaRPr lang="sk-SK" altLang="sk-SK" sz="2800" b="1" dirty="0" smtClean="0">
              <a:solidFill>
                <a:schemeClr val="bg1"/>
              </a:solidFill>
            </a:endParaRPr>
          </a:p>
          <a:p>
            <a:endParaRPr lang="sk-SK" altLang="sk-SK" sz="2800" b="1" dirty="0">
              <a:solidFill>
                <a:schemeClr val="bg1"/>
              </a:solidFill>
            </a:endParaRPr>
          </a:p>
          <a:p>
            <a:r>
              <a:rPr lang="sk-SK" altLang="sk-SK" sz="2800" b="1" dirty="0">
                <a:solidFill>
                  <a:schemeClr val="bg1"/>
                </a:solidFill>
              </a:rPr>
              <a:t>rozhovor veriaceho </a:t>
            </a:r>
            <a:r>
              <a:rPr lang="sk-SK" altLang="sk-SK" sz="2800" b="1" dirty="0" smtClean="0">
                <a:solidFill>
                  <a:schemeClr val="bg1"/>
                </a:solidFill>
              </a:rPr>
              <a:t>človeka                                                                             s </a:t>
            </a:r>
            <a:r>
              <a:rPr lang="sk-SK" altLang="sk-SK" sz="2800" b="1" dirty="0">
                <a:solidFill>
                  <a:schemeClr val="bg1"/>
                </a:solidFill>
              </a:rPr>
              <a:t>Pánom Bohom</a:t>
            </a:r>
          </a:p>
        </p:txBody>
      </p:sp>
    </p:spTree>
    <p:extLst>
      <p:ext uri="{BB962C8B-B14F-4D97-AF65-F5344CB8AC3E}">
        <p14:creationId xmlns:p14="http://schemas.microsoft.com/office/powerpoint/2010/main" val="391817397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utoUpdateAnimBg="0"/>
      <p:bldP spid="3075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possibilitychapel.com/wp-content/uploads/2015/01/bigstock-Praying-hands-701143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71"/>
            <a:ext cx="12192000" cy="68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746170" y="349478"/>
            <a:ext cx="7118357" cy="1143000"/>
          </a:xfrm>
          <a:noFill/>
        </p:spPr>
        <p:txBody>
          <a:bodyPr>
            <a:normAutofit fontScale="90000"/>
          </a:bodyPr>
          <a:lstStyle/>
          <a:p>
            <a:pPr algn="r"/>
            <a:r>
              <a:rPr lang="sk-SK" altLang="sk-SK" sz="4000" b="1" dirty="0">
                <a:solidFill>
                  <a:schemeClr val="tx1"/>
                </a:solidFill>
              </a:rPr>
              <a:t>Ktorými slovami nás Pán Ježiš povzbudzuje k modlitbe?</a:t>
            </a:r>
          </a:p>
        </p:txBody>
      </p:sp>
      <p:pic>
        <p:nvPicPr>
          <p:cNvPr id="6" name="Picture 13" descr="1NZ6-5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608" y="3525125"/>
            <a:ext cx="1912938" cy="194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1NZ6-5b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570" y="2451344"/>
            <a:ext cx="1454150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" descr="1NZ6-5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811" y="1426421"/>
            <a:ext cx="1444625" cy="25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903989" y="5533983"/>
            <a:ext cx="3313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sk-SK" sz="1600" b="1" dirty="0" smtClean="0">
                <a:latin typeface="Gill Sans MT" panose="020B0502020104020203" pitchFamily="34" charset="-18"/>
              </a:rPr>
              <a:t>PROSTE</a:t>
            </a:r>
            <a:endParaRPr lang="cs-CZ" altLang="sk-SK" sz="1600" b="1" dirty="0">
              <a:latin typeface="Gill Sans MT" panose="020B0502020104020203" pitchFamily="34" charset="-18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6903989" y="5894345"/>
            <a:ext cx="33131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sk-SK" sz="1600" b="1" dirty="0" smtClean="0">
                <a:latin typeface="Gill Sans MT" panose="020B0502020104020203" pitchFamily="34" charset="-18"/>
              </a:rPr>
              <a:t>…</a:t>
            </a:r>
            <a:r>
              <a:rPr lang="sk-SK" altLang="sk-SK" sz="1600" b="1" i="1" dirty="0"/>
              <a:t> </a:t>
            </a:r>
            <a:r>
              <a:rPr lang="sk-SK" altLang="sk-SK" sz="1600" b="1" dirty="0" smtClean="0">
                <a:latin typeface="Gill Sans MT" panose="020B0502020104020203" pitchFamily="34" charset="-18"/>
              </a:rPr>
              <a:t>a </a:t>
            </a:r>
            <a:r>
              <a:rPr lang="sk-SK" altLang="sk-SK" sz="1600" b="1" dirty="0">
                <a:latin typeface="Gill Sans MT" panose="020B0502020104020203" pitchFamily="34" charset="-18"/>
              </a:rPr>
              <a:t>dostanete</a:t>
            </a:r>
            <a:r>
              <a:rPr lang="cs-CZ" altLang="sk-SK" sz="1600" b="1" dirty="0">
                <a:latin typeface="Gill Sans MT" panose="020B0502020104020203" pitchFamily="34" charset="-18"/>
              </a:rPr>
              <a:t>!</a:t>
            </a:r>
            <a:endParaRPr lang="cs-CZ" altLang="sk-SK" sz="1600" b="1" dirty="0">
              <a:latin typeface="Gill Sans MT" panose="020B0502020104020203" pitchFamily="34" charset="-18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8340304" y="4884654"/>
            <a:ext cx="2159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sk-SK" sz="1600" b="1" dirty="0" smtClean="0">
                <a:latin typeface="Gill Sans MT" panose="020B0502020104020203" pitchFamily="34" charset="-18"/>
              </a:rPr>
              <a:t>HĽADAJTE</a:t>
            </a:r>
            <a:endParaRPr lang="cs-CZ" altLang="sk-SK" sz="1600" b="1" dirty="0">
              <a:latin typeface="Gill Sans MT" panose="020B0502020104020203" pitchFamily="34" charset="-18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8340304" y="5243429"/>
            <a:ext cx="2159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sk-SK" sz="1600" b="1" dirty="0" smtClean="0">
                <a:latin typeface="Gill Sans MT" panose="020B0502020104020203" pitchFamily="34" charset="-18"/>
              </a:rPr>
              <a:t>…</a:t>
            </a:r>
            <a:r>
              <a:rPr lang="sk-SK" altLang="sk-SK" sz="1600" b="1" i="1" dirty="0"/>
              <a:t> </a:t>
            </a:r>
            <a:r>
              <a:rPr lang="sk-SK" altLang="sk-SK" sz="1600" b="1" dirty="0">
                <a:latin typeface="Gill Sans MT" panose="020B0502020104020203" pitchFamily="34" charset="-18"/>
              </a:rPr>
              <a:t>a nájdete</a:t>
            </a:r>
            <a:r>
              <a:rPr lang="cs-CZ" altLang="sk-SK" sz="1600" b="1" dirty="0">
                <a:latin typeface="Gill Sans MT" panose="020B0502020104020203" pitchFamily="34" charset="-18"/>
              </a:rPr>
              <a:t>!</a:t>
            </a:r>
            <a:endParaRPr lang="cs-CZ" altLang="sk-SK" sz="1600" b="1" dirty="0">
              <a:latin typeface="Gill Sans MT" panose="020B0502020104020203" pitchFamily="34" charset="-18"/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9618080" y="3969417"/>
            <a:ext cx="24844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sk-SK" sz="1600" b="1" dirty="0" smtClean="0">
                <a:latin typeface="Gill Sans MT" panose="020B0502020104020203" pitchFamily="34" charset="-18"/>
              </a:rPr>
              <a:t>KLOPTE</a:t>
            </a:r>
            <a:endParaRPr lang="cs-CZ" altLang="sk-SK" sz="1600" b="1" dirty="0">
              <a:latin typeface="Gill Sans MT" panose="020B0502020104020203" pitchFamily="34" charset="-18"/>
            </a:endParaRP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9618079" y="4328192"/>
            <a:ext cx="28813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sk-SK" sz="1600" b="1" dirty="0">
                <a:latin typeface="Gill Sans MT" panose="020B0502020104020203" pitchFamily="34" charset="-18"/>
              </a:rPr>
              <a:t>…</a:t>
            </a:r>
            <a:r>
              <a:rPr lang="cs-CZ" altLang="sk-SK" sz="1600" dirty="0">
                <a:latin typeface="Gill Sans MT" panose="020B0502020104020203" pitchFamily="34" charset="-18"/>
              </a:rPr>
              <a:t> </a:t>
            </a:r>
            <a:r>
              <a:rPr lang="cs-CZ" altLang="sk-SK" sz="1600" b="1" dirty="0">
                <a:latin typeface="Gill Sans MT" panose="020B0502020104020203" pitchFamily="34" charset="-18"/>
              </a:rPr>
              <a:t>a </a:t>
            </a:r>
            <a:r>
              <a:rPr lang="sk-SK" altLang="sk-SK" sz="1600" b="1" dirty="0">
                <a:latin typeface="Gill Sans MT" panose="020B0502020104020203" pitchFamily="34" charset="-18"/>
              </a:rPr>
              <a:t>bude vám otvorené</a:t>
            </a:r>
            <a:r>
              <a:rPr lang="cs-CZ" altLang="sk-SK" sz="1600" b="1" dirty="0">
                <a:latin typeface="Gill Sans MT" panose="020B0502020104020203" pitchFamily="34" charset="-18"/>
              </a:rPr>
              <a:t>!</a:t>
            </a:r>
            <a:endParaRPr lang="cs-CZ" altLang="sk-SK" sz="1600" b="1" dirty="0">
              <a:latin typeface="Gill Sans MT" panose="020B050202010402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27397976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10"/>
                            </p:stCondLst>
                            <p:childTnLst>
                              <p:par>
                                <p:cTn id="2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10"/>
                            </p:stCondLst>
                            <p:childTnLst>
                              <p:par>
                                <p:cTn id="35" presetID="1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encrypted-tbn1.gstatic.com/images?q=tbn:ANd9GcTYsvrvwanzLaTMTX6xsIyEIZHd1YdZxS3qd1Oic2AhSXllvAW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803" y="784053"/>
            <a:ext cx="3554932" cy="534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-SK" altLang="sk-SK" sz="4000" b="1" dirty="0">
                <a:solidFill>
                  <a:schemeClr val="bg1"/>
                </a:solidFill>
              </a:rPr>
              <a:t>Aké </a:t>
            </a:r>
            <a:r>
              <a:rPr lang="sk-SK" altLang="sk-SK" sz="4000" b="1" dirty="0" smtClean="0">
                <a:solidFill>
                  <a:schemeClr val="bg1"/>
                </a:solidFill>
              </a:rPr>
              <a:t>druhy modlitieb </a:t>
            </a:r>
            <a:r>
              <a:rPr lang="sk-SK" altLang="sk-SK" sz="4000" b="1" dirty="0">
                <a:solidFill>
                  <a:schemeClr val="bg1"/>
                </a:solidFill>
              </a:rPr>
              <a:t>poznáme?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35864" y="1600201"/>
            <a:ext cx="2674937" cy="4525963"/>
          </a:xfrm>
        </p:spPr>
        <p:txBody>
          <a:bodyPr>
            <a:normAutofit/>
          </a:bodyPr>
          <a:lstStyle/>
          <a:p>
            <a:r>
              <a:rPr lang="sk-SK" altLang="sk-SK" sz="2800" b="1" dirty="0">
                <a:solidFill>
                  <a:schemeClr val="tx1"/>
                </a:solidFill>
              </a:rPr>
              <a:t>oslavné</a:t>
            </a:r>
          </a:p>
          <a:p>
            <a:r>
              <a:rPr lang="sk-SK" altLang="sk-SK" sz="2800" b="1" dirty="0">
                <a:solidFill>
                  <a:schemeClr val="tx1"/>
                </a:solidFill>
              </a:rPr>
              <a:t>kajúce</a:t>
            </a:r>
          </a:p>
          <a:p>
            <a:r>
              <a:rPr lang="sk-SK" altLang="sk-SK" sz="2800" b="1" dirty="0">
                <a:solidFill>
                  <a:schemeClr val="tx1"/>
                </a:solidFill>
              </a:rPr>
              <a:t>ďakovné</a:t>
            </a:r>
          </a:p>
          <a:p>
            <a:r>
              <a:rPr lang="sk-SK" altLang="sk-SK" sz="2800" b="1" dirty="0">
                <a:solidFill>
                  <a:schemeClr val="tx1"/>
                </a:solidFill>
              </a:rPr>
              <a:t>prosebné</a:t>
            </a:r>
          </a:p>
        </p:txBody>
      </p:sp>
    </p:spTree>
    <p:extLst>
      <p:ext uri="{BB962C8B-B14F-4D97-AF65-F5344CB8AC3E}">
        <p14:creationId xmlns:p14="http://schemas.microsoft.com/office/powerpoint/2010/main" val="125470119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  <p:bldP spid="6147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johnbotkin.files.wordpress.com/2013/07/man-in-prayer-christian-stock-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429" y="778484"/>
            <a:ext cx="8376271" cy="531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sk-SK" altLang="sk-SK" sz="4000" b="1" dirty="0">
                <a:solidFill>
                  <a:schemeClr val="bg1"/>
                </a:solidFill>
              </a:rPr>
              <a:t>Kedy sa môžeme modliť?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1364" y="3332163"/>
            <a:ext cx="2890837" cy="1833562"/>
          </a:xfrm>
        </p:spPr>
        <p:txBody>
          <a:bodyPr>
            <a:normAutofit/>
          </a:bodyPr>
          <a:lstStyle/>
          <a:p>
            <a:r>
              <a:rPr lang="sk-SK" altLang="sk-SK" sz="2800" b="1" dirty="0">
                <a:solidFill>
                  <a:schemeClr val="tx1"/>
                </a:solidFill>
              </a:rPr>
              <a:t>vždy</a:t>
            </a:r>
          </a:p>
          <a:p>
            <a:r>
              <a:rPr lang="sk-SK" altLang="sk-SK" sz="2800" dirty="0">
                <a:solidFill>
                  <a:schemeClr val="tx1"/>
                </a:solidFill>
              </a:rPr>
              <a:t>nájdite si čas na modlitbu</a:t>
            </a:r>
          </a:p>
        </p:txBody>
      </p:sp>
    </p:spTree>
    <p:extLst>
      <p:ext uri="{BB962C8B-B14F-4D97-AF65-F5344CB8AC3E}">
        <p14:creationId xmlns:p14="http://schemas.microsoft.com/office/powerpoint/2010/main" val="55206865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utoUpdateAnimBg="0"/>
      <p:bldP spid="7171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rbcsmyrna.org/hp_wordpress/wp-content/uploads/2014/06/pray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862" y="766981"/>
            <a:ext cx="8394187" cy="531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-SK" altLang="sk-SK" b="1" dirty="0">
                <a:solidFill>
                  <a:schemeClr val="bg1"/>
                </a:solidFill>
              </a:rPr>
              <a:t>Kde sa môžeme modliť?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7588" y="981075"/>
            <a:ext cx="2386012" cy="4497388"/>
          </a:xfrm>
        </p:spPr>
        <p:txBody>
          <a:bodyPr>
            <a:normAutofit/>
          </a:bodyPr>
          <a:lstStyle/>
          <a:p>
            <a:r>
              <a:rPr lang="sk-SK" altLang="sk-SK" sz="2800" dirty="0">
                <a:solidFill>
                  <a:schemeClr val="bg1"/>
                </a:solidFill>
              </a:rPr>
              <a:t>v chráme</a:t>
            </a:r>
          </a:p>
          <a:p>
            <a:r>
              <a:rPr lang="sk-SK" altLang="sk-SK" sz="2800" dirty="0">
                <a:solidFill>
                  <a:schemeClr val="bg1"/>
                </a:solidFill>
              </a:rPr>
              <a:t>doma</a:t>
            </a:r>
          </a:p>
          <a:p>
            <a:r>
              <a:rPr lang="sk-SK" altLang="sk-SK" sz="2800" b="1" dirty="0">
                <a:solidFill>
                  <a:schemeClr val="bg1"/>
                </a:solidFill>
              </a:rPr>
              <a:t>všade</a:t>
            </a:r>
          </a:p>
          <a:p>
            <a:r>
              <a:rPr lang="sk-SK" altLang="sk-SK" sz="2800" dirty="0">
                <a:solidFill>
                  <a:schemeClr val="bg1"/>
                </a:solidFill>
              </a:rPr>
              <a:t>nájdite si miesto na modlitbu</a:t>
            </a:r>
          </a:p>
        </p:txBody>
      </p:sp>
    </p:spTree>
    <p:extLst>
      <p:ext uri="{BB962C8B-B14F-4D97-AF65-F5344CB8AC3E}">
        <p14:creationId xmlns:p14="http://schemas.microsoft.com/office/powerpoint/2010/main" val="385114016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utoUpdateAnimBg="0"/>
      <p:bldP spid="8195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laceofhopeprc.com/sitebuildercontent/sitebuilderpictures/webassets/pray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717" y="762315"/>
            <a:ext cx="8398759" cy="53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-SK" altLang="sk-SK" b="1" dirty="0">
                <a:solidFill>
                  <a:schemeClr val="bg1"/>
                </a:solidFill>
              </a:rPr>
              <a:t>Čo znamená AMEN?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64048" y="2072081"/>
            <a:ext cx="3503116" cy="3903081"/>
          </a:xfrm>
        </p:spPr>
        <p:txBody>
          <a:bodyPr>
            <a:normAutofit/>
          </a:bodyPr>
          <a:lstStyle/>
          <a:p>
            <a:r>
              <a:rPr lang="sk-SK" altLang="sk-SK" sz="2800" dirty="0">
                <a:solidFill>
                  <a:schemeClr val="bg1"/>
                </a:solidFill>
              </a:rPr>
              <a:t>pravda</a:t>
            </a:r>
          </a:p>
          <a:p>
            <a:r>
              <a:rPr lang="sk-SK" altLang="sk-SK" sz="2800" dirty="0">
                <a:solidFill>
                  <a:schemeClr val="bg1"/>
                </a:solidFill>
              </a:rPr>
              <a:t>áno</a:t>
            </a:r>
          </a:p>
          <a:p>
            <a:r>
              <a:rPr lang="sk-SK" altLang="sk-SK" sz="2800" dirty="0">
                <a:solidFill>
                  <a:schemeClr val="bg1"/>
                </a:solidFill>
              </a:rPr>
              <a:t>iste</a:t>
            </a:r>
          </a:p>
          <a:p>
            <a:r>
              <a:rPr lang="sk-SK" altLang="sk-SK" sz="2800" dirty="0">
                <a:solidFill>
                  <a:schemeClr val="bg1"/>
                </a:solidFill>
              </a:rPr>
              <a:t>nech sa stane</a:t>
            </a:r>
          </a:p>
        </p:txBody>
      </p:sp>
    </p:spTree>
    <p:extLst>
      <p:ext uri="{BB962C8B-B14F-4D97-AF65-F5344CB8AC3E}">
        <p14:creationId xmlns:p14="http://schemas.microsoft.com/office/powerpoint/2010/main" val="334507018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75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975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utoUpdateAnimBg="0"/>
      <p:bldP spid="9219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sk-SK" b="1" dirty="0">
                <a:solidFill>
                  <a:schemeClr val="bg1"/>
                </a:solidFill>
              </a:rPr>
              <a:t>Učeníci prosili Pána Ježiša, aby ich naučil modliť sa. </a:t>
            </a:r>
          </a:p>
        </p:txBody>
      </p:sp>
      <p:pic>
        <p:nvPicPr>
          <p:cNvPr id="1026" name="Picture 2" descr="http://cdn1.theodysseyonline.com/files/2015/12/18/635860656843716557-1755530765_Prayer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8" t="-239" r="12049" b="239"/>
          <a:stretch/>
        </p:blipFill>
        <p:spPr bwMode="auto">
          <a:xfrm>
            <a:off x="3436938" y="762000"/>
            <a:ext cx="8412162" cy="531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82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ám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TM03457475[[fn=Rám]]</Template>
  <TotalTime>63</TotalTime>
  <Words>139</Words>
  <Application>Microsoft Office PowerPoint</Application>
  <PresentationFormat>Širokouhlá</PresentationFormat>
  <Paragraphs>47</Paragraphs>
  <Slides>14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20" baseType="lpstr">
      <vt:lpstr>Calibri</vt:lpstr>
      <vt:lpstr>Corbel</vt:lpstr>
      <vt:lpstr>Gill Sans MT</vt:lpstr>
      <vt:lpstr>Wingdings 2</vt:lpstr>
      <vt:lpstr>ZapfDingbats BT</vt:lpstr>
      <vt:lpstr>Rám</vt:lpstr>
      <vt:lpstr>Ježišov učeník sa rád modlí</vt:lpstr>
      <vt:lpstr>Prezentácia programu PowerPoint</vt:lpstr>
      <vt:lpstr>Čo je to modlitba?</vt:lpstr>
      <vt:lpstr>Ktorými slovami nás Pán Ježiš povzbudzuje k modlitbe?</vt:lpstr>
      <vt:lpstr>Aké druhy modlitieb poznáme?</vt:lpstr>
      <vt:lpstr>Kedy sa môžeme modliť?</vt:lpstr>
      <vt:lpstr>Kde sa môžeme modliť?</vt:lpstr>
      <vt:lpstr>Čo znamená AMEN?</vt:lpstr>
      <vt:lpstr>Učeníci prosili Pána Ježiša, aby ich naučil modliť sa. </vt:lpstr>
      <vt:lpstr>Akú modlitbu ich naučil Pán Ježiš?</vt:lpstr>
      <vt:lpstr>Koľko prosieb má Otčenáš?</vt:lpstr>
      <vt:lpstr>Ako sa máme modliť?</vt:lpstr>
      <vt:lpstr>„Boh sa Pyšným protiví, ale pokorným dáva milosť.“</vt:lpstr>
      <vt:lpstr>Prezentácia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Stanislav Grega</dc:creator>
  <cp:lastModifiedBy>Stanislav Grega</cp:lastModifiedBy>
  <cp:revision>15</cp:revision>
  <dcterms:created xsi:type="dcterms:W3CDTF">2016-02-17T08:33:44Z</dcterms:created>
  <dcterms:modified xsi:type="dcterms:W3CDTF">2016-02-17T10:01:54Z</dcterms:modified>
</cp:coreProperties>
</file>