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3" r:id="rId9"/>
    <p:sldId id="263" r:id="rId10"/>
    <p:sldId id="264" r:id="rId11"/>
    <p:sldId id="267" r:id="rId12"/>
    <p:sldId id="265" r:id="rId13"/>
    <p:sldId id="272" r:id="rId14"/>
    <p:sldId id="266" r:id="rId15"/>
    <p:sldId id="271" r:id="rId16"/>
    <p:sldId id="268" r:id="rId17"/>
    <p:sldId id="269" r:id="rId18"/>
    <p:sldId id="270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E47A690B-DE55-4274-B33B-C91FD647EB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48656" y="1132116"/>
            <a:ext cx="6105143" cy="4593770"/>
          </a:xfrm>
        </p:spPr>
        <p:txBody>
          <a:bodyPr anchor="ctr">
            <a:normAutofit/>
          </a:bodyPr>
          <a:lstStyle/>
          <a:p>
            <a:pPr algn="l"/>
            <a: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  <a:t>2.  Článok Viery </a:t>
            </a:r>
            <a:b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  <a:t>všeobecnej </a:t>
            </a:r>
            <a:b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  <a:t>kresťanskej</a:t>
            </a:r>
            <a:endParaRPr lang="sk-SK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C9CD390-6DB5-4AEA-8D13-BC6CEF344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0" y="1132115"/>
            <a:ext cx="3624943" cy="4593770"/>
          </a:xfrm>
        </p:spPr>
        <p:txBody>
          <a:bodyPr anchor="ctr">
            <a:normAutofit/>
          </a:bodyPr>
          <a:lstStyle/>
          <a:p>
            <a:pPr algn="l"/>
            <a:r>
              <a:rPr lang="sk-SK" sz="2800">
                <a:solidFill>
                  <a:srgbClr val="F2F2F2"/>
                </a:solidFill>
              </a:rPr>
              <a:t>Ježiš Kristus - Spasiteľ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FA69C6-0A69-4994-9F32-C4497B8B4C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8052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00" y="4464028"/>
            <a:ext cx="1186815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chcel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urobiť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Herodes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Zabiť Kráľa</a:t>
            </a:r>
          </a:p>
        </p:txBody>
      </p:sp>
      <p:pic>
        <p:nvPicPr>
          <p:cNvPr id="7172" name="Picture 4" descr="https://ps1xfg.bay.livefilestore.com/y1m6bCMjNG6_fCP0DEncoCgcSLQBkW8wDyWB4QRa2xTTrQ-5LOf_lXFpSoYj2hEAKjeLxzIoAOwswfPIUh8M2BuEQ/Cogniet_Massacre_large.jpg?psid=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98" b="40934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51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dia.outnow.ch/Movies/Bilder/2006/NativityStory/movie.fs/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7" r="-1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44" name="Rectangle 70">
            <a:extLst>
              <a:ext uri="{FF2B5EF4-FFF2-40B4-BE49-F238E27FC236}">
                <a16:creationId xmlns:a16="http://schemas.microsoft.com/office/drawing/2014/main" xmlns="" id="{8D77D416-66F5-413A-9B46-6289471B3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Útek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do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Egypta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44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99667" cy="2911475"/>
          </a:xfrm>
        </p:spPr>
        <p:txBody>
          <a:bodyPr>
            <a:normAutofit fontScale="90000"/>
          </a:bodyPr>
          <a:lstStyle/>
          <a:p>
            <a:r>
              <a:rPr lang="sk-SK" dirty="0"/>
              <a:t>V ktorej časti Biblie sa dozvedáme o narodení Pána Ježiša? </a:t>
            </a:r>
          </a:p>
        </p:txBody>
      </p:sp>
      <p:pic>
        <p:nvPicPr>
          <p:cNvPr id="8194" name="Picture 2" descr="https://upload.wikimedia.org/wikipedia/commons/thumb/7/7c/Codexaureus_23.jpg/200px-Codexaureus_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2363"/>
            <a:ext cx="4690533" cy="65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2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799" y="4464028"/>
            <a:ext cx="9667875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8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Dvanásť</a:t>
            </a:r>
            <a:r>
              <a:rPr lang="en-US" sz="8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8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ročný</a:t>
            </a:r>
            <a:r>
              <a:rPr lang="en-US" sz="8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v </a:t>
            </a:r>
            <a:r>
              <a:rPr lang="en-US" sz="88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chráme</a:t>
            </a:r>
            <a:endParaRPr lang="en-US" sz="88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6" name="Picture 4" descr="https://www.mormonchannel.org/bc/content/mormon-channel/images/video/1600x900/young-jesus-teaches-in-the-temple-2015-01-01.jpg">
            <a:extLst>
              <a:ext uri="{FF2B5EF4-FFF2-40B4-BE49-F238E27FC236}">
                <a16:creationId xmlns:a16="http://schemas.microsoft.com/office/drawing/2014/main" xmlns="" id="{151AFCFC-DD44-479A-B408-0EC8C64F5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80" b="24908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377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Ježiš bol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228600" indent="-228600"/>
            <a:r>
              <a:rPr lang="sk-SK" sz="5400" dirty="0"/>
              <a:t>Pravý človek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Pravý Boh</a:t>
            </a:r>
          </a:p>
        </p:txBody>
      </p:sp>
      <p:pic>
        <p:nvPicPr>
          <p:cNvPr id="9218" name="Picture 2" descr="https://media.outnow.ch/Movies/Bilder/2006/NativityStory/movie.fs/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775" y="2673154"/>
            <a:ext cx="5024438" cy="33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riterjcooper.files.wordpress.com/2015/09/john-8-jesus-eye-level-with-woman-holding-her-han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668328"/>
            <a:ext cx="5035550" cy="33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1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Kto ho Krstil?</a:t>
            </a:r>
          </a:p>
        </p:txBody>
      </p:sp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>
          <a:xfrm>
            <a:off x="4983480" y="1825625"/>
            <a:ext cx="6487886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Ján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Krstiteľ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rieke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Jordán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4338" name="Picture 2" descr="https://www.lds.org/bc/content/bible-videos/videos/the-baptism-of-jesus/images/the-baptism-of-jesus_WCA9001-180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41" r="21883" b="-1"/>
          <a:stretch/>
        </p:blipFill>
        <p:spPr bwMode="auto">
          <a:xfrm>
            <a:off x="20" y="10"/>
            <a:ext cx="4343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7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079BE1-ED93-4445-AD4A-0D6710970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7199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3F6C79BF-A4E0-4CC8-952B-C736485CAF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1997"/>
            <a:ext cx="12192000" cy="2285999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7" y="4824690"/>
            <a:ext cx="3724138" cy="13951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Čo znamená meno Ježiš?</a:t>
            </a:r>
          </a:p>
        </p:txBody>
      </p:sp>
      <p:pic>
        <p:nvPicPr>
          <p:cNvPr id="10" name="Picture 2" descr="https://www.lds.org/youth/bc/youth/article/why-is-jesus-christ-important-in-my-life/images/Why-is-Jesus-Christ-Important-in-My-Life-main-1138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274" y="643467"/>
            <a:ext cx="6953451" cy="35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54295" y="4824689"/>
            <a:ext cx="6894237" cy="1425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PÁN (JHVH)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zachraňuje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; </a:t>
            </a:r>
            <a:r>
              <a:rPr lang="en-US" sz="28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PÁN je </a:t>
            </a:r>
            <a:r>
              <a:rPr lang="en-US" sz="28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záchrana</a:t>
            </a:r>
            <a:endParaRPr lang="en-US" sz="28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Jahve je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spasenie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,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Spasiteľ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,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Záchranca</a:t>
            </a:r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51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175" y="4464028"/>
            <a:ext cx="10725149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znamená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meno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Kristus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Z hebrejského Mesiáš</a:t>
            </a:r>
          </a:p>
        </p:txBody>
      </p:sp>
      <p:pic>
        <p:nvPicPr>
          <p:cNvPr id="12290" name="Picture 2" descr="https://encrypted-tbn0.gstatic.com/images?q=tbn:ANd9GcTztCivgPqFBZN0-HauI0X3R08Va7GM8s8i3SpXgt1e9Vkkejr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11" b="21844"/>
          <a:stretch/>
        </p:blipFill>
        <p:spPr bwMode="auto">
          <a:xfrm>
            <a:off x="1492368" y="645981"/>
            <a:ext cx="9756477" cy="30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67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4464028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znamená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meno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Mesiáš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Pomazaný</a:t>
            </a:r>
          </a:p>
        </p:txBody>
      </p:sp>
      <p:pic>
        <p:nvPicPr>
          <p:cNvPr id="13314" name="Picture 2" descr="http://www.edilsonsilva.com/wp-content/uploads/2014/04/jesus-bib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25" b="33659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80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826DCBD-F5EB-41C5-9F2D-21226E45F3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6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33F674E-2FF3-4F89-8131-19D0BE562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https://media.outnow.ch/Movies/Bilder/2006/NativityStory/movie.fs/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0" r="1" b="18286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386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DC0D56-2145-4CB8-979D-ADF8E921A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72BB16D-1B1A-4782-92FD-2CF21910D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77682"/>
            <a:ext cx="12192000" cy="158031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9100" y="643468"/>
            <a:ext cx="9288850" cy="4312480"/>
          </a:xfrm>
        </p:spPr>
        <p:txBody>
          <a:bodyPr anchor="ctr">
            <a:normAutofit/>
          </a:bodyPr>
          <a:lstStyle/>
          <a:p>
            <a:r>
              <a:rPr lang="sk-SK" sz="3600" dirty="0">
                <a:solidFill>
                  <a:schemeClr val="tx1">
                    <a:lumMod val="95000"/>
                  </a:schemeClr>
                </a:solidFill>
              </a:rPr>
              <a:t>Verím v Ježiša Krista, Syna Jeho jediného, Pána nášho, ktorý sa počal z Ducha Svätého, narodil sa z Márie panny, trpel pod Pontským Pilátom, ukrižovaný umrel a pochovaný bol; zostúpil do pekiel, v tretí deň vstal z mŕtvych, vstúpil na nebesá, sedí na pravici Boha Otca všemohúceho; odtiaľ príde súdiť živých i mŕtvych. </a:t>
            </a:r>
          </a:p>
        </p:txBody>
      </p:sp>
    </p:spTree>
    <p:extLst>
      <p:ext uri="{BB962C8B-B14F-4D97-AF65-F5344CB8AC3E}">
        <p14:creationId xmlns:p14="http://schemas.microsoft.com/office/powerpoint/2010/main" xmlns="" val="40283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oslednykriziak.sk/wp-content/uploads/2014/12/Narodenie-Je%C5%BEi%C5%A1a-1.jpg">
            <a:extLst>
              <a:ext uri="{FF2B5EF4-FFF2-40B4-BE49-F238E27FC236}">
                <a16:creationId xmlns:a16="http://schemas.microsoft.com/office/drawing/2014/main" xmlns="" id="{84FDC651-9E7A-49B2-8897-21A59A768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8" r="11757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D77D416-66F5-413A-9B46-6289471B3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Verím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v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Ježiša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Krista,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Syna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jediného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Pána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nášho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ktorý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počal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Ducha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Svätého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narodil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Márie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panny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27032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oslednykriziak.sk/wp-content/uploads/2014/12/Narodenie-Je%C5%BEi%C5%A1a-1.jpg">
            <a:extLst>
              <a:ext uri="{FF2B5EF4-FFF2-40B4-BE49-F238E27FC236}">
                <a16:creationId xmlns:a16="http://schemas.microsoft.com/office/drawing/2014/main" xmlns="" id="{84FDC651-9E7A-49B2-8897-21A59A768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8" r="11757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D77D416-66F5-413A-9B46-6289471B3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Verím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v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Ježiša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Krista,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Syna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jediného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Pána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nášho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ktorý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počal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Ducha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Svätého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narodil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Márie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panny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75252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boli Ježišovi rodičia?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Mária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marL="0" indent="0"/>
            <a:r>
              <a:rPr lang="sk-SK" sz="5400" dirty="0"/>
              <a:t>Svätý Duch</a:t>
            </a:r>
          </a:p>
        </p:txBody>
      </p:sp>
      <p:pic>
        <p:nvPicPr>
          <p:cNvPr id="2052" name="Picture 4" descr="http://www.duchsvaty.estranky.cz/img/picture/1/images-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840" y="2505075"/>
            <a:ext cx="518956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ises.ca/wp-content/uploads/2013/11/nativity.jpg">
            <a:extLst>
              <a:ext uri="{FF2B5EF4-FFF2-40B4-BE49-F238E27FC236}">
                <a16:creationId xmlns:a16="http://schemas.microsoft.com/office/drawing/2014/main" xmlns="" id="{00E97CC1-57C2-4692-A0E7-FEE1326757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1472" y="2505075"/>
            <a:ext cx="484304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9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evingdrendel.files.wordpress.com/2013/12/manger-scene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33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xmlns="" id="{229B61F6-561C-44B1-809D-51A2F295F3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Kto bol Jozef?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0076" y="1825625"/>
            <a:ext cx="509280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Otec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Pána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Ježiša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– </a:t>
            </a:r>
            <a:r>
              <a:rPr lang="sk-SK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„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nevlastný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“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pozemský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otec</a:t>
            </a:r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6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825" y="4464028"/>
            <a:ext cx="11811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Kde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sa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Pán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Ježiš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narodil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3078" name="Picture 6" descr="http://avetour.cz/public/userfiles/fotogalerie/fotky-z-cest/izrael/betlem-panora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78" r="2" b="19633"/>
          <a:stretch/>
        </p:blipFill>
        <p:spPr bwMode="auto">
          <a:xfrm>
            <a:off x="-3" y="10"/>
            <a:ext cx="7406640" cy="3443533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techist.com/blog/uploads/iStock_000004687943XSmall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53" r="-1" b="5843"/>
          <a:stretch/>
        </p:blipFill>
        <p:spPr bwMode="auto">
          <a:xfrm>
            <a:off x="7567509" y="10"/>
            <a:ext cx="4624493" cy="3443533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9979" y="6896783"/>
            <a:ext cx="10514012" cy="682472"/>
          </a:xfrm>
        </p:spPr>
        <p:txBody>
          <a:bodyPr>
            <a:normAutofit/>
          </a:bodyPr>
          <a:lstStyle/>
          <a:p>
            <a:r>
              <a:rPr lang="sk-SK" dirty="0"/>
              <a:t>V Betleheme. </a:t>
            </a:r>
          </a:p>
        </p:txBody>
      </p:sp>
    </p:spTree>
    <p:extLst>
      <p:ext uri="{BB962C8B-B14F-4D97-AF65-F5344CB8AC3E}">
        <p14:creationId xmlns:p14="http://schemas.microsoft.com/office/powerpoint/2010/main" xmlns="" val="87945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sa mu prišiel pokloniť?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k-SK" sz="5400" dirty="0"/>
              <a:t>Pastieri</a:t>
            </a: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Mudrci</a:t>
            </a:r>
          </a:p>
        </p:txBody>
      </p:sp>
      <p:pic>
        <p:nvPicPr>
          <p:cNvPr id="5122" name="Picture 2" descr="http://images.wisegeek.com/realistic-nativity-scen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437" y="2505075"/>
            <a:ext cx="445835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3/38/Gerard_van_Honthorst_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707" y="2505075"/>
            <a:ext cx="4620573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26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1" y="4464028"/>
            <a:ext cx="11820524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sa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stalo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ôsmy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deň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od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narodenia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Simeon a Anna</a:t>
            </a:r>
          </a:p>
        </p:txBody>
      </p:sp>
      <p:pic>
        <p:nvPicPr>
          <p:cNvPr id="16386" name="Picture 2" descr="http://i.ytimg.com/vi/txii3Vjli0I/maxres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69" b="26143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8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Kedy sa narodil Pán Ježiš?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4000" dirty="0"/>
              <a:t>Za čias kráľa Herodesa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marL="0" indent="0"/>
            <a:r>
              <a:rPr lang="sk-SK" sz="4000" dirty="0"/>
              <a:t>Za cisára Augusta</a:t>
            </a:r>
          </a:p>
        </p:txBody>
      </p:sp>
      <p:pic>
        <p:nvPicPr>
          <p:cNvPr id="6146" name="Picture 2" descr="http://videoth.uloz.to/4/g/w/x4gwzCU.640x360.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0" t="1234" b="1851"/>
          <a:stretch/>
        </p:blipFill>
        <p:spPr bwMode="auto">
          <a:xfrm>
            <a:off x="6319840" y="2505075"/>
            <a:ext cx="5507857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hopetv.cz/flv/KingHerod6FLAS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00" y="2505075"/>
            <a:ext cx="4900502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52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Hĺ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251</Words>
  <Application>Microsoft Office PowerPoint</Application>
  <PresentationFormat>Vlastná</PresentationFormat>
  <Paragraphs>39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Hĺbka</vt:lpstr>
      <vt:lpstr>2.  Článok Viery  všeobecnej  kresťanskej</vt:lpstr>
      <vt:lpstr>Snímka 2</vt:lpstr>
      <vt:lpstr>Snímka 3</vt:lpstr>
      <vt:lpstr>Kto boli Ježišovi rodičia?</vt:lpstr>
      <vt:lpstr>Kto bol Jozef?</vt:lpstr>
      <vt:lpstr>Kde sa Pán Ježiš narodil?</vt:lpstr>
      <vt:lpstr>Kto sa mu prišiel pokloniť?</vt:lpstr>
      <vt:lpstr>Čo sa stalo na ôsmy deň od narodenia? </vt:lpstr>
      <vt:lpstr>Kedy sa narodil Pán Ježiš?</vt:lpstr>
      <vt:lpstr>Čo chcel urobiť Herodes? </vt:lpstr>
      <vt:lpstr>Snímka 11</vt:lpstr>
      <vt:lpstr>V ktorej časti Biblie sa dozvedáme o narodení Pána Ježiša? </vt:lpstr>
      <vt:lpstr>Dvanásť ročný v chráme</vt:lpstr>
      <vt:lpstr>Ježiš bol</vt:lpstr>
      <vt:lpstr>Kto ho Krstil?</vt:lpstr>
      <vt:lpstr>Čo znamená meno Ježiš?</vt:lpstr>
      <vt:lpstr>Čo znamená meno Kristus?</vt:lpstr>
      <vt:lpstr>Čo znamená meno Mesiáš?</vt:lpstr>
      <vt:lpstr>Snímka 19</vt:lpstr>
      <vt:lpstr>Snímka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 Článok Viery  všeobecnej  kresťanskej</dc:title>
  <dc:creator>Stanislav Grega</dc:creator>
  <cp:lastModifiedBy>Michal</cp:lastModifiedBy>
  <cp:revision>3</cp:revision>
  <dcterms:created xsi:type="dcterms:W3CDTF">2018-09-20T06:24:10Z</dcterms:created>
  <dcterms:modified xsi:type="dcterms:W3CDTF">2020-03-29T15:29:29Z</dcterms:modified>
</cp:coreProperties>
</file>