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60" r:id="rId9"/>
    <p:sldId id="272" r:id="rId10"/>
    <p:sldId id="261" r:id="rId11"/>
    <p:sldId id="273" r:id="rId12"/>
    <p:sldId id="262" r:id="rId13"/>
    <p:sldId id="274" r:id="rId14"/>
    <p:sldId id="263" r:id="rId15"/>
    <p:sldId id="275" r:id="rId16"/>
    <p:sldId id="264" r:id="rId17"/>
    <p:sldId id="280" r:id="rId18"/>
    <p:sldId id="265" r:id="rId19"/>
    <p:sldId id="276" r:id="rId20"/>
    <p:sldId id="266" r:id="rId21"/>
    <p:sldId id="277" r:id="rId22"/>
    <p:sldId id="267" r:id="rId23"/>
    <p:sldId id="278" r:id="rId24"/>
    <p:sldId id="268" r:id="rId25"/>
    <p:sldId id="279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8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3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39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12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14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78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4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8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0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2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7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3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5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9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6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2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1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9600" dirty="0"/>
              <a:t>Mária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Dobre vedieť?!</a:t>
            </a:r>
          </a:p>
        </p:txBody>
      </p:sp>
    </p:spTree>
    <p:extLst>
      <p:ext uri="{BB962C8B-B14F-4D97-AF65-F5344CB8AC3E}">
        <p14:creationId xmlns:p14="http://schemas.microsoft.com/office/powerpoint/2010/main" val="358418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O aký čas prišiel anjel Gabriel od </a:t>
            </a:r>
            <a:r>
              <a:rPr lang="sk-SK" sz="4000" dirty="0" err="1"/>
              <a:t>Zachariáša</a:t>
            </a:r>
            <a:r>
              <a:rPr lang="sk-SK" sz="4000" dirty="0"/>
              <a:t> k Márii: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O šesť mesiacov</a:t>
            </a:r>
          </a:p>
          <a:p>
            <a:r>
              <a:rPr lang="sk-SK" sz="2800" dirty="0"/>
              <a:t>O rok</a:t>
            </a:r>
          </a:p>
          <a:p>
            <a:r>
              <a:rPr lang="sk-SK" sz="2800" dirty="0"/>
              <a:t>O sedem mesiacov</a:t>
            </a:r>
          </a:p>
        </p:txBody>
      </p:sp>
    </p:spTree>
    <p:extLst>
      <p:ext uri="{BB962C8B-B14F-4D97-AF65-F5344CB8AC3E}">
        <p14:creationId xmlns:p14="http://schemas.microsoft.com/office/powerpoint/2010/main" val="236557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O aký čas prišiel anjel Gabriel od </a:t>
            </a:r>
            <a:r>
              <a:rPr lang="sk-SK" sz="4000" dirty="0" err="1"/>
              <a:t>Zachariáša</a:t>
            </a:r>
            <a:r>
              <a:rPr lang="sk-SK" sz="4000" dirty="0"/>
              <a:t> k Márii: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O šesť mesiacov</a:t>
            </a:r>
          </a:p>
        </p:txBody>
      </p:sp>
    </p:spTree>
    <p:extLst>
      <p:ext uri="{BB962C8B-B14F-4D97-AF65-F5344CB8AC3E}">
        <p14:creationId xmlns:p14="http://schemas.microsoft.com/office/powerpoint/2010/main" val="2513014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Aký bol trest za cudzoložstvo v Izraeli: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Ukrižovanie</a:t>
            </a:r>
          </a:p>
          <a:p>
            <a:r>
              <a:rPr lang="sk-SK" sz="2800" dirty="0"/>
              <a:t>Ukameňovanie</a:t>
            </a:r>
          </a:p>
          <a:p>
            <a:r>
              <a:rPr lang="sk-SK" sz="2800" dirty="0"/>
              <a:t>Utopenie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0465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Aký bol trest za cudzoložstvo v Izraeli: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Ukameňovanie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71642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Čo znamená meno Emanuel: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Boh je milostivý</a:t>
            </a:r>
          </a:p>
          <a:p>
            <a:r>
              <a:rPr lang="sk-SK" sz="2800" dirty="0"/>
              <a:t>Boh s nami</a:t>
            </a:r>
          </a:p>
          <a:p>
            <a:r>
              <a:rPr lang="sk-SK" sz="2800" dirty="0"/>
              <a:t>Boh je veľký</a:t>
            </a:r>
          </a:p>
        </p:txBody>
      </p:sp>
    </p:spTree>
    <p:extLst>
      <p:ext uri="{BB962C8B-B14F-4D97-AF65-F5344CB8AC3E}">
        <p14:creationId xmlns:p14="http://schemas.microsoft.com/office/powerpoint/2010/main" val="266146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Čo znamená meno Emanuel: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Boh s nami</a:t>
            </a:r>
          </a:p>
        </p:txBody>
      </p:sp>
    </p:spTree>
    <p:extLst>
      <p:ext uri="{BB962C8B-B14F-4D97-AF65-F5344CB8AC3E}">
        <p14:creationId xmlns:p14="http://schemas.microsoft.com/office/powerpoint/2010/main" val="316124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Mariánsky kult sa „pestuje“: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V rímskokatolíckej a pravoslávnej cirkvi</a:t>
            </a:r>
          </a:p>
          <a:p>
            <a:r>
              <a:rPr lang="sk-SK" sz="2800" dirty="0"/>
              <a:t>Vo všetkých kresťanských cirkvách</a:t>
            </a:r>
          </a:p>
          <a:p>
            <a:r>
              <a:rPr lang="sk-SK" sz="2800" dirty="0"/>
              <a:t>V rímskokatolíckej cirkvi</a:t>
            </a:r>
          </a:p>
        </p:txBody>
      </p:sp>
    </p:spTree>
    <p:extLst>
      <p:ext uri="{BB962C8B-B14F-4D97-AF65-F5344CB8AC3E}">
        <p14:creationId xmlns:p14="http://schemas.microsoft.com/office/powerpoint/2010/main" val="218541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Mariánsky kult sa „pestuje“: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V rímskokatolíckej a pravoslávnej cirkvi</a:t>
            </a:r>
          </a:p>
        </p:txBody>
      </p:sp>
    </p:spTree>
    <p:extLst>
      <p:ext uri="{BB962C8B-B14F-4D97-AF65-F5344CB8AC3E}">
        <p14:creationId xmlns:p14="http://schemas.microsoft.com/office/powerpoint/2010/main" val="821011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Pojem Bohorodička znamená: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Narodená z Boha</a:t>
            </a:r>
          </a:p>
          <a:p>
            <a:r>
              <a:rPr lang="sk-SK" sz="2800" dirty="0"/>
              <a:t>Porodila Boha</a:t>
            </a:r>
          </a:p>
          <a:p>
            <a:r>
              <a:rPr lang="sk-SK" sz="2800" dirty="0"/>
              <a:t>Porodila Ježiša Krista</a:t>
            </a:r>
          </a:p>
        </p:txBody>
      </p:sp>
    </p:spTree>
    <p:extLst>
      <p:ext uri="{BB962C8B-B14F-4D97-AF65-F5344CB8AC3E}">
        <p14:creationId xmlns:p14="http://schemas.microsoft.com/office/powerpoint/2010/main" val="30413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Pojem Bohorodička znamená: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Porodila Ježiša Krista</a:t>
            </a:r>
          </a:p>
        </p:txBody>
      </p:sp>
    </p:spTree>
    <p:extLst>
      <p:ext uri="{BB962C8B-B14F-4D97-AF65-F5344CB8AC3E}">
        <p14:creationId xmlns:p14="http://schemas.microsoft.com/office/powerpoint/2010/main" val="358908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000" dirty="0"/>
              <a:t>Ženské meno „Mária“ znamená: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Milovaná Bohom</a:t>
            </a:r>
          </a:p>
          <a:p>
            <a:r>
              <a:rPr lang="sk-SK" sz="2800" dirty="0"/>
              <a:t>Vyprosená od Boha</a:t>
            </a:r>
          </a:p>
          <a:p>
            <a:r>
              <a:rPr lang="sk-SK" sz="2800" dirty="0"/>
              <a:t>Bohom požehnaná</a:t>
            </a:r>
          </a:p>
        </p:txBody>
      </p:sp>
    </p:spTree>
    <p:extLst>
      <p:ext uri="{BB962C8B-B14F-4D97-AF65-F5344CB8AC3E}">
        <p14:creationId xmlns:p14="http://schemas.microsoft.com/office/powerpoint/2010/main" val="382820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Koľký Ježišovi bratia, synovia Márie sú spomenutí v evanjeliách: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7</a:t>
            </a:r>
          </a:p>
          <a:p>
            <a:r>
              <a:rPr lang="sk-SK" sz="2800" dirty="0"/>
              <a:t>4</a:t>
            </a:r>
          </a:p>
          <a:p>
            <a:r>
              <a:rPr lang="sk-SK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7949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Koľký Ježišovi bratia, synovia Márie sú spomenutí v evanjeliách: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3336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Nanebovzatie panny Márie je dogma, ktorá hovorí, že: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Mária bola vzatá do neba a nezomrela</a:t>
            </a:r>
          </a:p>
          <a:p>
            <a:r>
              <a:rPr lang="sk-SK" sz="2800" dirty="0"/>
              <a:t>Mária bola vzatá do neba a nečaká na vzkriesenie</a:t>
            </a:r>
          </a:p>
          <a:p>
            <a:r>
              <a:rPr lang="sk-SK" sz="2800" dirty="0"/>
              <a:t>Mária bola vzatá do neba a sedí na pravici Ježiša</a:t>
            </a:r>
          </a:p>
        </p:txBody>
      </p:sp>
    </p:spTree>
    <p:extLst>
      <p:ext uri="{BB962C8B-B14F-4D97-AF65-F5344CB8AC3E}">
        <p14:creationId xmlns:p14="http://schemas.microsoft.com/office/powerpoint/2010/main" val="228796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Nanebovzatie panny Márie je dogma, ktorá hovorí, že: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Mária bola vzatá do neba a nezomrela</a:t>
            </a:r>
          </a:p>
        </p:txBody>
      </p:sp>
    </p:spTree>
    <p:extLst>
      <p:ext uri="{BB962C8B-B14F-4D97-AF65-F5344CB8AC3E}">
        <p14:creationId xmlns:p14="http://schemas.microsoft.com/office/powerpoint/2010/main" val="2994370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Dogmu o nepoškvrnenom počatí panny Márie vyhlásil pápež: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err="1"/>
              <a:t>Pius</a:t>
            </a:r>
            <a:r>
              <a:rPr lang="sk-SK" sz="2800" dirty="0"/>
              <a:t> IX.</a:t>
            </a:r>
          </a:p>
          <a:p>
            <a:r>
              <a:rPr lang="sk-SK" sz="2800" dirty="0"/>
              <a:t>František I.</a:t>
            </a:r>
          </a:p>
          <a:p>
            <a:r>
              <a:rPr lang="sk-SK" sz="2800" dirty="0"/>
              <a:t>Ján XII.</a:t>
            </a:r>
          </a:p>
        </p:txBody>
      </p:sp>
    </p:spTree>
    <p:extLst>
      <p:ext uri="{BB962C8B-B14F-4D97-AF65-F5344CB8AC3E}">
        <p14:creationId xmlns:p14="http://schemas.microsoft.com/office/powerpoint/2010/main" val="9072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Dogmu o nepoškvrnenom počatí panny Márie vyhlásil pápež: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err="1"/>
              <a:t>Pius</a:t>
            </a:r>
            <a:r>
              <a:rPr lang="sk-SK" sz="2800" dirty="0"/>
              <a:t> IX.</a:t>
            </a:r>
          </a:p>
        </p:txBody>
      </p:sp>
    </p:spTree>
    <p:extLst>
      <p:ext uri="{BB962C8B-B14F-4D97-AF65-F5344CB8AC3E}">
        <p14:creationId xmlns:p14="http://schemas.microsoft.com/office/powerpoint/2010/main" val="3036872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22. mája 1927 pápež </a:t>
            </a:r>
            <a:r>
              <a:rPr lang="sk-SK" sz="2800" dirty="0" err="1"/>
              <a:t>Pius</a:t>
            </a:r>
            <a:r>
              <a:rPr lang="sk-SK" sz="2800" dirty="0"/>
              <a:t> XI. vyhlásil Sedembolestnú Pannu Máriu za patrónku a ochrankyňu Slovenska</a:t>
            </a:r>
          </a:p>
        </p:txBody>
      </p:sp>
    </p:spTree>
    <p:extLst>
      <p:ext uri="{BB962C8B-B14F-4D97-AF65-F5344CB8AC3E}">
        <p14:creationId xmlns:p14="http://schemas.microsoft.com/office/powerpoint/2010/main" val="308102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000" dirty="0"/>
              <a:t>Ženské meno „Mária“ znamená: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Milovaná Bohom</a:t>
            </a:r>
          </a:p>
        </p:txBody>
      </p:sp>
    </p:spTree>
    <p:extLst>
      <p:ext uri="{BB962C8B-B14F-4D97-AF65-F5344CB8AC3E}">
        <p14:creationId xmlns:p14="http://schemas.microsoft.com/office/powerpoint/2010/main" val="272472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O Ježišovom narodení píšu: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Len Matúš a Lukáš</a:t>
            </a:r>
          </a:p>
          <a:p>
            <a:r>
              <a:rPr lang="sk-SK" sz="2800" dirty="0"/>
              <a:t>Všetky evanjeliá</a:t>
            </a:r>
          </a:p>
          <a:p>
            <a:r>
              <a:rPr lang="sk-SK" sz="2800" dirty="0"/>
              <a:t>Tri evanjeliá a apoštol Pavol v liste </a:t>
            </a:r>
            <a:r>
              <a:rPr lang="sk-SK" sz="2800" dirty="0" err="1"/>
              <a:t>Galatským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44429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O Ježišovom narodení píšu: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Len Matúš a Lukáš</a:t>
            </a:r>
          </a:p>
        </p:txBody>
      </p:sp>
    </p:spTree>
    <p:extLst>
      <p:ext uri="{BB962C8B-B14F-4D97-AF65-F5344CB8AC3E}">
        <p14:creationId xmlns:p14="http://schemas.microsoft.com/office/powerpoint/2010/main" val="15922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Mária bola panna a: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Bola slobodná</a:t>
            </a:r>
          </a:p>
          <a:p>
            <a:r>
              <a:rPr lang="sk-SK" sz="2800" dirty="0"/>
              <a:t>Bola vydatá za Jozefa</a:t>
            </a:r>
          </a:p>
          <a:p>
            <a:r>
              <a:rPr lang="sk-SK" sz="2800" dirty="0"/>
              <a:t>Bola zasnúbená s Jozefom</a:t>
            </a:r>
          </a:p>
        </p:txBody>
      </p:sp>
    </p:spTree>
    <p:extLst>
      <p:ext uri="{BB962C8B-B14F-4D97-AF65-F5344CB8AC3E}">
        <p14:creationId xmlns:p14="http://schemas.microsoft.com/office/powerpoint/2010/main" val="395637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Mária bola panna a: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Bola zasnúbená s Jozefom</a:t>
            </a:r>
          </a:p>
        </p:txBody>
      </p:sp>
    </p:spTree>
    <p:extLst>
      <p:ext uri="{BB962C8B-B14F-4D97-AF65-F5344CB8AC3E}">
        <p14:creationId xmlns:p14="http://schemas.microsoft.com/office/powerpoint/2010/main" val="183830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Čo znamenalo zasnúbenie:	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Snúbenci začali spolu chodiť </a:t>
            </a:r>
          </a:p>
          <a:p>
            <a:r>
              <a:rPr lang="sk-SK" sz="2800" dirty="0"/>
              <a:t>Obrad spoločnej oddanosti a vernosti</a:t>
            </a:r>
          </a:p>
          <a:p>
            <a:r>
              <a:rPr lang="sk-SK" sz="2800" dirty="0"/>
              <a:t>Trvalo 1 rok a bolo súčasťou sobáša</a:t>
            </a:r>
          </a:p>
        </p:txBody>
      </p:sp>
    </p:spTree>
    <p:extLst>
      <p:ext uri="{BB962C8B-B14F-4D97-AF65-F5344CB8AC3E}">
        <p14:creationId xmlns:p14="http://schemas.microsoft.com/office/powerpoint/2010/main" val="359685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Čo znamenalo zasnúbenie:	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Trvalo 1 rok a bolo súčasťou sobáša</a:t>
            </a:r>
          </a:p>
        </p:txBody>
      </p:sp>
    </p:spTree>
    <p:extLst>
      <p:ext uri="{BB962C8B-B14F-4D97-AF65-F5344CB8AC3E}">
        <p14:creationId xmlns:p14="http://schemas.microsoft.com/office/powerpoint/2010/main" val="422989419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361</Words>
  <Application>Microsoft Office PowerPoint</Application>
  <PresentationFormat>Širokouhlá</PresentationFormat>
  <Paragraphs>75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Fazeta</vt:lpstr>
      <vt:lpstr>Mária</vt:lpstr>
      <vt:lpstr>Ženské meno „Mária“ znamená:</vt:lpstr>
      <vt:lpstr>Ženské meno „Mária“ znamená:</vt:lpstr>
      <vt:lpstr>O Ježišovom narodení píšu:</vt:lpstr>
      <vt:lpstr>O Ježišovom narodení píšu:</vt:lpstr>
      <vt:lpstr>Mária bola panna a:</vt:lpstr>
      <vt:lpstr>Mária bola panna a:</vt:lpstr>
      <vt:lpstr>Čo znamenalo zasnúbenie: </vt:lpstr>
      <vt:lpstr>Čo znamenalo zasnúbenie: </vt:lpstr>
      <vt:lpstr>O aký čas prišiel anjel Gabriel od Zachariáša k Márii:</vt:lpstr>
      <vt:lpstr>O aký čas prišiel anjel Gabriel od Zachariáša k Márii:</vt:lpstr>
      <vt:lpstr>Aký bol trest za cudzoložstvo v Izraeli:</vt:lpstr>
      <vt:lpstr>Aký bol trest za cudzoložstvo v Izraeli:</vt:lpstr>
      <vt:lpstr>Čo znamená meno Emanuel:</vt:lpstr>
      <vt:lpstr>Čo znamená meno Emanuel:</vt:lpstr>
      <vt:lpstr>Mariánsky kult sa „pestuje“:</vt:lpstr>
      <vt:lpstr>Mariánsky kult sa „pestuje“:</vt:lpstr>
      <vt:lpstr>Pojem Bohorodička znamená:</vt:lpstr>
      <vt:lpstr>Pojem Bohorodička znamená:</vt:lpstr>
      <vt:lpstr>Koľký Ježišovi bratia, synovia Márie sú spomenutí v evanjeliách:</vt:lpstr>
      <vt:lpstr>Koľký Ježišovi bratia, synovia Márie sú spomenutí v evanjeliách:</vt:lpstr>
      <vt:lpstr>Nanebovzatie panny Márie je dogma, ktorá hovorí, že:</vt:lpstr>
      <vt:lpstr>Nanebovzatie panny Márie je dogma, ktorá hovorí, že:</vt:lpstr>
      <vt:lpstr>Dogmu o nepoškvrnenom počatí panny Márie vyhlásil pápež:</vt:lpstr>
      <vt:lpstr>Dogmu o nepoškvrnenom počatí panny Márie vyhlásil pápež: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Mária</dc:title>
  <dc:creator>Marián Grega</dc:creator>
  <cp:lastModifiedBy>Marián Grega</cp:lastModifiedBy>
  <cp:revision>12</cp:revision>
  <dcterms:created xsi:type="dcterms:W3CDTF">2017-03-22T22:01:50Z</dcterms:created>
  <dcterms:modified xsi:type="dcterms:W3CDTF">2017-03-29T21:45:33Z</dcterms:modified>
</cp:coreProperties>
</file>