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B37-67E1-420F-B488-3DE93FA3DF1F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6382-B15D-466F-9E7D-0603461872B7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2AE-FC7B-40BA-8844-0693A2434617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8D-9508-4A2C-8FBC-4C089BA52EE5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19900" dirty="0" smtClean="0"/>
              <a:t>Ježiš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ako pravý Boh a človek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20150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Ježišove zázraky</a:t>
            </a:r>
            <a:endParaRPr lang="sk-SK" dirty="0"/>
          </a:p>
        </p:txBody>
      </p:sp>
      <p:pic>
        <p:nvPicPr>
          <p:cNvPr id="10242" name="Picture 2" descr="https://encrypted-tbn0.gstatic.com/images?q=tbn:ANd9GcTQWqJhPt0knIrgR7TdAiJLHA36DtyYRVZXDLYAVa7echt_Gl3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6" y="2176529"/>
            <a:ext cx="5672076" cy="337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3.gstatic.com/images?q=tbn:ANd9GcSti8_iUTtUIX38qy9I1ejpMyp9baDefc1CdcWsAuHRakb4rtQ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82" y="2176531"/>
            <a:ext cx="5085727" cy="33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Pán Ježiš je človek</a:t>
            </a:r>
            <a:endParaRPr lang="sk-SK" sz="4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https://encrypted-tbn1.gstatic.com/images?q=tbn:ANd9GcTQ9FGil9IZ7M-cDBV2H36gfFosNxG-mBBG6xAR8q8glxz4uVB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75" y="457200"/>
            <a:ext cx="7113337" cy="60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Spojenie dvoch vecí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káva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mlieko</a:t>
            </a:r>
            <a:endParaRPr lang="sk-SK" dirty="0"/>
          </a:p>
        </p:txBody>
      </p:sp>
      <p:pic>
        <p:nvPicPr>
          <p:cNvPr id="1026" name="Picture 2" descr="https://encrypted-tbn2.gstatic.com/images?q=tbn:ANd9GcR26FVG6AUbeS7WzehRRA3JuihDaVhJmRD_4OaCt4f3-iTfnp3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940248"/>
            <a:ext cx="4059697" cy="31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brazky.4ever.sk/data/download/jedla-a-napoje/kava,%20kolaciky%201592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940248"/>
            <a:ext cx="4479925" cy="27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 smtClean="0"/>
              <a:t>Spojenie dvoch vecí</a:t>
            </a:r>
            <a:endParaRPr lang="sk-SK" sz="4000" dirty="0"/>
          </a:p>
        </p:txBody>
      </p:sp>
      <p:pic>
        <p:nvPicPr>
          <p:cNvPr id="2050" name="Picture 2" descr="http://www.biome.sk/files/product-kits/revitac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696" y="141668"/>
            <a:ext cx="6619740" cy="661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4000" dirty="0" smtClean="0"/>
              <a:t>Šampón</a:t>
            </a:r>
          </a:p>
          <a:p>
            <a:r>
              <a:rPr lang="sk-SK" sz="4000" dirty="0"/>
              <a:t>a</a:t>
            </a:r>
            <a:endParaRPr lang="sk-SK" sz="4000" dirty="0" smtClean="0"/>
          </a:p>
          <a:p>
            <a:r>
              <a:rPr lang="sk-SK" sz="4000" dirty="0"/>
              <a:t>kondicionér</a:t>
            </a:r>
          </a:p>
        </p:txBody>
      </p:sp>
    </p:spTree>
    <p:extLst>
      <p:ext uri="{BB962C8B-B14F-4D97-AF65-F5344CB8AC3E}">
        <p14:creationId xmlns:p14="http://schemas.microsoft.com/office/powerpoint/2010/main" val="25058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Pán Ježiš</a:t>
            </a:r>
            <a:endParaRPr lang="sk-SK" sz="4400" dirty="0"/>
          </a:p>
        </p:txBody>
      </p:sp>
      <p:pic>
        <p:nvPicPr>
          <p:cNvPr id="3074" name="Picture 2" descr="http://www.diskusneforum.sk/avatars/picture.php%3Fid%3D9450%26h%3D1000%26t%3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085" y="231820"/>
            <a:ext cx="5704802" cy="647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Boh</a:t>
            </a:r>
          </a:p>
          <a:p>
            <a:r>
              <a:rPr lang="sk-SK" sz="6600" dirty="0"/>
              <a:t>a</a:t>
            </a:r>
            <a:endParaRPr lang="sk-SK" sz="6600" dirty="0" smtClean="0"/>
          </a:p>
          <a:p>
            <a:r>
              <a:rPr lang="sk-SK" sz="6600" dirty="0" smtClean="0"/>
              <a:t>človek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23588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Pán Ježiš je Boh</a:t>
            </a:r>
            <a:endParaRPr lang="sk-SK" sz="4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Je úplne rovnakej podstaty ako Boh Otec</a:t>
            </a:r>
          </a:p>
          <a:p>
            <a:r>
              <a:rPr lang="sk-SK" sz="2800" dirty="0" smtClean="0"/>
              <a:t>Nebol stvorený, ale splodený</a:t>
            </a:r>
          </a:p>
          <a:p>
            <a:r>
              <a:rPr lang="sk-SK" sz="2800" dirty="0" smtClean="0"/>
              <a:t>Nie je Bohom len sčasti </a:t>
            </a:r>
            <a:endParaRPr lang="sk-SK" sz="2800" dirty="0"/>
          </a:p>
        </p:txBody>
      </p:sp>
      <p:pic>
        <p:nvPicPr>
          <p:cNvPr id="5122" name="Picture 2" descr="https://encrypted-tbn0.gstatic.com/images?q=tbn:ANd9GcQnylalBivvvKTzrjZDubxMJvBgOvL5jHzxAGZqENOFcxam3ic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97" y="844772"/>
            <a:ext cx="7159675" cy="536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dirty="0" err="1"/>
              <a:t>Nicejské</a:t>
            </a:r>
            <a:r>
              <a:rPr lang="sk-SK" b="0" dirty="0"/>
              <a:t> </a:t>
            </a:r>
            <a:r>
              <a:rPr lang="sk-SK" b="0" dirty="0" smtClean="0"/>
              <a:t>vierovyznanie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 I v jedného Pána Ježiša Krista, jednorodeného Syna Božieho, splodeného z Otca pred všetkými vekmi; Boha z Boha a Svetlo zo Svetla, pravého Boha z Boha pravého; splodeného, nie stvoreného, jednej podstaty s </a:t>
            </a:r>
            <a:r>
              <a:rPr lang="sk-SK" sz="2800" dirty="0" smtClean="0"/>
              <a:t>Otcom...</a:t>
            </a:r>
            <a:endParaRPr lang="sk-SK" sz="2800" dirty="0"/>
          </a:p>
        </p:txBody>
      </p:sp>
      <p:pic>
        <p:nvPicPr>
          <p:cNvPr id="6146" name="Picture 2" descr="https://encrypted-tbn3.gstatic.com/images?q=tbn:ANd9GcQNqQNPVJuP_nhmM8aBMfLvgL7Y-b2h0LJ8x63ckOhknqbyIeH6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2" y="2021983"/>
            <a:ext cx="5734891" cy="42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Ježišove zázraky</a:t>
            </a:r>
            <a:endParaRPr lang="sk-SK" dirty="0"/>
          </a:p>
        </p:txBody>
      </p:sp>
      <p:pic>
        <p:nvPicPr>
          <p:cNvPr id="7178" name="Picture 10" descr="http://lifehopeandtruth.com/uploads/images/made/uploads/images/miracles-of-jesus_472_314_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514324"/>
            <a:ext cx="4479925" cy="29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encrypted-tbn1.gstatic.com/images?q=tbn:ANd9GcTx0E6YR2qVZWt50Aa-EoY-GFyJHcy14w-ZaRHXT518uf67BC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8" y="24470"/>
            <a:ext cx="4881093" cy="683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Ježišove zázraky</a:t>
            </a:r>
            <a:endParaRPr lang="sk-SK" dirty="0"/>
          </a:p>
        </p:txBody>
      </p:sp>
      <p:pic>
        <p:nvPicPr>
          <p:cNvPr id="8194" name="Picture 2" descr="http://blogcopte.fr/wp-content/uploads/www-St-Takla-org___Miracles-of-Jesus-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325181"/>
            <a:ext cx="4479925" cy="33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pi.ning.com/files/IivmNnZoXsmBOxJIPNgaq9EGP9NRexix5LkNPphUCOlGpA6y-TlY1aKe1iBQ31m8dn0TXccfA4gPu3AyiNJIrHDTXBDULsmL/jes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322359"/>
            <a:ext cx="4481512" cy="33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Ježišove zázraky</a:t>
            </a:r>
            <a:endParaRPr lang="sk-SK" dirty="0"/>
          </a:p>
        </p:txBody>
      </p:sp>
      <p:pic>
        <p:nvPicPr>
          <p:cNvPr id="9220" name="Picture 4" descr="https://encrypted-tbn1.gstatic.com/images?q=tbn:ANd9GcTYn7WnPrBTu72hNYkS3naG4OhsEJqZU_BCUSddbLFW0qHG-7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6" y="2034861"/>
            <a:ext cx="5438999" cy="389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1.gstatic.com/images?q=tbn:ANd9GcQusPsGbIEdOXzKlOee9Ruoa8JgND7JYBl7XX0a_RcMQauzez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45" y="2034861"/>
            <a:ext cx="4913571" cy="389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TC103457515[[fn=Zobrazenie]]</Template>
  <TotalTime>44</TotalTime>
  <Words>57</Words>
  <Application>Microsoft Office PowerPoint</Application>
  <PresentationFormat>Širokouhlá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 2</vt:lpstr>
      <vt:lpstr>View</vt:lpstr>
      <vt:lpstr>Ježiš</vt:lpstr>
      <vt:lpstr>Spojenie dvoch vecí</vt:lpstr>
      <vt:lpstr>Spojenie dvoch vecí</vt:lpstr>
      <vt:lpstr>Pán Ježiš</vt:lpstr>
      <vt:lpstr>Pán Ježiš je Boh</vt:lpstr>
      <vt:lpstr>Nicejské vierovyznanie</vt:lpstr>
      <vt:lpstr>Ježišove zázraky</vt:lpstr>
      <vt:lpstr>Ježišove zázraky</vt:lpstr>
      <vt:lpstr>Ježišove zázraky</vt:lpstr>
      <vt:lpstr>Ježišove zázraky</vt:lpstr>
      <vt:lpstr>Pán Ježiš je človek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Ježiš</dc:title>
  <dc:creator>Stanislav Grega</dc:creator>
  <cp:lastModifiedBy>Stanislav Grega</cp:lastModifiedBy>
  <cp:revision>7</cp:revision>
  <dcterms:created xsi:type="dcterms:W3CDTF">2014-01-16T08:27:07Z</dcterms:created>
  <dcterms:modified xsi:type="dcterms:W3CDTF">2014-01-16T09:11:51Z</dcterms:modified>
</cp:coreProperties>
</file>