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002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85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53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14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171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258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79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68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23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77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634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06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2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479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57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16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A9A2E9-0E63-4A53-8F11-66D1E64827F8}" type="datetimeFigureOut">
              <a:rPr lang="sk-SK" smtClean="0"/>
              <a:t>23. 10. 2013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DF7725-92B7-4BE2-839A-40536A52DD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Apartheid" TargetMode="External"/><Relationship Id="rId2" Type="http://schemas.openxmlformats.org/officeDocument/2006/relationships/hyperlink" Target="http://sk.wikipedia.org/wiki/Ju%C5%BEn%C3%A1_Afrik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Život v spoločenstve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Veriaci v spoločenstve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9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rasizmus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Nevedecké učenie o nerovnosti ľudských rás</a:t>
            </a:r>
            <a:endParaRPr lang="sk-SK" dirty="0"/>
          </a:p>
        </p:txBody>
      </p:sp>
      <p:pic>
        <p:nvPicPr>
          <p:cNvPr id="6150" name="Picture 6" descr="http://blog.idnes.cz/blog/8819/108881/10213187-slovenska-pospolitos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64" y="2063396"/>
            <a:ext cx="4588778" cy="30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genocída</a:t>
            </a:r>
            <a:endParaRPr lang="sk-SK" dirty="0"/>
          </a:p>
        </p:txBody>
      </p:sp>
      <p:pic>
        <p:nvPicPr>
          <p:cNvPr id="7170" name="Picture 2" descr="http://upload.wikimedia.org/wikipedia/commons/c/c0/Photos_of_victims_in_Tuol_Sleng_prison_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68" y="2063750"/>
            <a:ext cx="4538601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6/62/Koncentra%C4%8Dn%C3%BD_t%C3%A1bor_Auschwitz-Birkenau_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27" y="2063750"/>
            <a:ext cx="438669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Martin Luther King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Bojovník za rovnosť</a:t>
            </a:r>
          </a:p>
          <a:p>
            <a:r>
              <a:rPr lang="sk-SK" dirty="0" smtClean="0"/>
              <a:t>1929-1968</a:t>
            </a:r>
          </a:p>
          <a:p>
            <a:r>
              <a:rPr lang="sk-SK" dirty="0" smtClean="0"/>
              <a:t>Baptistický kazateľ a doktor teológie v USA</a:t>
            </a:r>
          </a:p>
          <a:p>
            <a:r>
              <a:rPr lang="sk-SK" dirty="0" smtClean="0"/>
              <a:t>Najmladší Nositeľ </a:t>
            </a:r>
            <a:r>
              <a:rPr lang="sk-SK" dirty="0" err="1" smtClean="0"/>
              <a:t>nobelovej</a:t>
            </a:r>
            <a:r>
              <a:rPr lang="sk-SK" dirty="0" smtClean="0"/>
              <a:t> ceny za mier</a:t>
            </a:r>
            <a:endParaRPr lang="sk-SK" dirty="0"/>
          </a:p>
        </p:txBody>
      </p:sp>
      <p:pic>
        <p:nvPicPr>
          <p:cNvPr id="8194" name="Picture 2" descr="http://pushbacknow.net/wp-content/uploads/2013/08/mlk-pray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64" y="685800"/>
            <a:ext cx="3329684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Nacionalizmus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Choroby spoločenstva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12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Nacionalizmus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Spája sa s hrdosťou na  </a:t>
            </a:r>
            <a:r>
              <a:rPr lang="sk-SK" dirty="0" smtClean="0"/>
              <a:t>príslušnosť </a:t>
            </a:r>
            <a:r>
              <a:rPr lang="sk-SK" dirty="0" smtClean="0"/>
              <a:t>k národu</a:t>
            </a:r>
          </a:p>
          <a:p>
            <a:r>
              <a:rPr lang="sk-SK" dirty="0" smtClean="0"/>
              <a:t>Viaže sa </a:t>
            </a:r>
            <a:r>
              <a:rPr lang="sk-SK" smtClean="0"/>
              <a:t>na </a:t>
            </a:r>
            <a:r>
              <a:rPr lang="sk-SK" smtClean="0"/>
              <a:t>určitú </a:t>
            </a:r>
            <a:r>
              <a:rPr lang="sk-SK" dirty="0" smtClean="0"/>
              <a:t>skupinu ľudí</a:t>
            </a:r>
            <a:endParaRPr lang="sk-SK" dirty="0"/>
          </a:p>
        </p:txBody>
      </p:sp>
      <p:pic>
        <p:nvPicPr>
          <p:cNvPr id="9218" name="Picture 2" descr="http://img.aktuality.sk/stories/2005/Ilustr/Situacie/Protest/pochod_nacionalisti_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12" y="2063750"/>
            <a:ext cx="43861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Nacionalizmus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šovinizmus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Vyhrotený nacionalizmus</a:t>
            </a:r>
          </a:p>
          <a:p>
            <a:r>
              <a:rPr lang="sk-SK" dirty="0" smtClean="0"/>
              <a:t>Viera v nadradenosť vlastného národa alebo národnosti </a:t>
            </a:r>
          </a:p>
          <a:p>
            <a:r>
              <a:rPr lang="sk-SK" dirty="0" smtClean="0"/>
              <a:t>roznecovanie nenávisti k iným národom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Xenofóbia 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k-SK" dirty="0" smtClean="0"/>
              <a:t>Chorobný strach zo všetkého cudzieho</a:t>
            </a:r>
          </a:p>
          <a:p>
            <a:r>
              <a:rPr lang="sk-SK" dirty="0" smtClean="0"/>
              <a:t>Odpor k cudzincom a strach z nich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57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Homofóbia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Choroby spoločenstva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29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homofóbia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Pojem spojený so strachom z homosexuality alebo homosexuálov</a:t>
            </a:r>
          </a:p>
          <a:p>
            <a:endParaRPr lang="sk-SK" dirty="0"/>
          </a:p>
        </p:txBody>
      </p:sp>
      <p:pic>
        <p:nvPicPr>
          <p:cNvPr id="10242" name="Picture 2" descr="http://fotos.starmedia.com/imagenes/2013/05/D%C3%ADa-Internacional-contra-la-homofobia-y-la-transfobi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67" y="1843940"/>
            <a:ext cx="2438057" cy="353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Pacifizmus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Choroby spoločenstva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23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Pacifizmus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Zavrhuje vojnu</a:t>
            </a:r>
          </a:p>
          <a:p>
            <a:r>
              <a:rPr lang="sk-SK" dirty="0" smtClean="0"/>
              <a:t>Hlása zásady nevojenského, zmierlivého riešenia sporov</a:t>
            </a:r>
            <a:endParaRPr lang="sk-SK" dirty="0"/>
          </a:p>
        </p:txBody>
      </p:sp>
      <p:pic>
        <p:nvPicPr>
          <p:cNvPr id="11266" name="Picture 2" descr="http://aliancia.ulot.szm.com/images/WG%20-%20pacifizmu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74" y="2063750"/>
            <a:ext cx="373480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Kresťan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Kresťanská etika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00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Mahatma</a:t>
            </a:r>
            <a:r>
              <a:rPr lang="sk-SK" dirty="0" smtClean="0"/>
              <a:t> </a:t>
            </a:r>
            <a:r>
              <a:rPr lang="sk-SK" dirty="0" err="1" smtClean="0"/>
              <a:t>Gandhi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Tvorca nenásilného odporu proti koloniálnej vláde</a:t>
            </a:r>
          </a:p>
          <a:p>
            <a:r>
              <a:rPr lang="sk-SK" dirty="0" smtClean="0"/>
              <a:t>Propagátor rasovej a náboženskej rovnoprávnosti v Indii</a:t>
            </a:r>
          </a:p>
          <a:p>
            <a:r>
              <a:rPr lang="sk-SK" dirty="0" smtClean="0"/>
              <a:t>Predstaviteľ indického národného hnutia za nezávislosť</a:t>
            </a:r>
            <a:endParaRPr lang="sk-SK" dirty="0"/>
          </a:p>
        </p:txBody>
      </p:sp>
      <p:pic>
        <p:nvPicPr>
          <p:cNvPr id="12290" name="Picture 2" descr="http://data.amirite.net/quote_author_images/51def1c0c21b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32" y="685800"/>
            <a:ext cx="3557748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Tolerancia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Choroby spoločenstva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25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Tolerancia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Spôsob myslenia a konania charakterizovaný znášanlivosťou</a:t>
            </a:r>
          </a:p>
          <a:p>
            <a:r>
              <a:rPr lang="sk-SK" dirty="0" smtClean="0"/>
              <a:t>Bráni potlačovaniu či odsudzovaniu iného názoru, postoja či konania</a:t>
            </a:r>
            <a:endParaRPr lang="sk-SK" dirty="0"/>
          </a:p>
        </p:txBody>
      </p:sp>
      <p:pic>
        <p:nvPicPr>
          <p:cNvPr id="13314" name="Picture 2" descr="http://mhvorecky.files.wordpress.com/2010/05/duhovy-pride-log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339332"/>
            <a:ext cx="5086350" cy="276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Nelson </a:t>
            </a:r>
            <a:r>
              <a:rPr lang="sk-SK" dirty="0" err="1" smtClean="0"/>
              <a:t>Mandela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 vlastným menom </a:t>
            </a:r>
            <a:r>
              <a:rPr lang="sk-SK" b="1" dirty="0" err="1"/>
              <a:t>Rolihlahla</a:t>
            </a:r>
            <a:r>
              <a:rPr lang="sk-SK" b="1" dirty="0"/>
              <a:t> </a:t>
            </a:r>
            <a:r>
              <a:rPr lang="sk-SK" b="1" dirty="0" err="1"/>
              <a:t>Dalibhunga</a:t>
            </a:r>
            <a:r>
              <a:rPr lang="sk-SK" b="1" dirty="0"/>
              <a:t> </a:t>
            </a:r>
            <a:r>
              <a:rPr lang="sk-SK" b="1" dirty="0" err="1" smtClean="0"/>
              <a:t>Mandela</a:t>
            </a:r>
            <a:endParaRPr lang="sk-SK" b="1" dirty="0" smtClean="0"/>
          </a:p>
          <a:p>
            <a:r>
              <a:rPr lang="sk-SK" dirty="0" smtClean="0"/>
              <a:t>je </a:t>
            </a:r>
            <a:r>
              <a:rPr lang="sk-SK" dirty="0"/>
              <a:t>bývalým prezidentom </a:t>
            </a:r>
            <a:r>
              <a:rPr lang="sk-SK" u="sng" dirty="0">
                <a:hlinkClick r:id="rId2" tooltip="Južná Afrika"/>
              </a:rPr>
              <a:t>Južnej </a:t>
            </a:r>
            <a:r>
              <a:rPr lang="sk-SK" u="sng" dirty="0" smtClean="0">
                <a:hlinkClick r:id="rId2" tooltip="Južná Afrika"/>
              </a:rPr>
              <a:t>Afriky</a:t>
            </a:r>
            <a:r>
              <a:rPr lang="sk-SK" u="sng" dirty="0"/>
              <a:t> </a:t>
            </a:r>
            <a:r>
              <a:rPr lang="sk-SK" dirty="0" smtClean="0"/>
              <a:t>a </a:t>
            </a:r>
            <a:r>
              <a:rPr lang="sk-SK" dirty="0"/>
              <a:t>jedným z jej hlavných bojovníkov proti </a:t>
            </a:r>
            <a:r>
              <a:rPr lang="sk-SK" dirty="0" smtClean="0">
                <a:hlinkClick r:id="rId3" tooltip="Apartheid"/>
              </a:rPr>
              <a:t>apartheidu</a:t>
            </a:r>
            <a:r>
              <a:rPr lang="sk-SK" dirty="0" smtClean="0"/>
              <a:t> (</a:t>
            </a:r>
            <a:r>
              <a:rPr lang="sk-SK" b="1" dirty="0"/>
              <a:t>politika rasovej oddelenosti</a:t>
            </a:r>
            <a:r>
              <a:rPr lang="sk-SK" dirty="0"/>
              <a:t>, </a:t>
            </a:r>
            <a:r>
              <a:rPr lang="sk-SK" b="1" dirty="0"/>
              <a:t>politika rasovej odlúčenosti</a:t>
            </a:r>
            <a:r>
              <a:rPr lang="sk-SK" dirty="0"/>
              <a:t>)</a:t>
            </a:r>
          </a:p>
        </p:txBody>
      </p:sp>
      <p:pic>
        <p:nvPicPr>
          <p:cNvPr id="14338" name="Picture 2" descr="http://consortiumnews.com/wp-content/uploads/2013/07/nelsonmandel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34" y="685800"/>
            <a:ext cx="4279145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 nadovšetko, verne sa </a:t>
            </a:r>
            <a:r>
              <a:rPr lang="sk-SK" b="1" dirty="0"/>
              <a:t>milujte</a:t>
            </a:r>
            <a:r>
              <a:rPr lang="sk-SK" dirty="0"/>
              <a:t> vospolok, lebo láska prikrýva množstvo hriechov.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sk-SK" b="1" dirty="0"/>
              <a:t>1Pt 4,8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Život v spoločenstve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28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kresťanská etika?</a:t>
            </a:r>
            <a:endParaRPr lang="sk-SK" dirty="0"/>
          </a:p>
        </p:txBody>
      </p:sp>
      <p:pic>
        <p:nvPicPr>
          <p:cNvPr id="14338" name="Picture 2" descr="http://broadcast.lds.org/GospelArtBook/images/ArtBook__014_014__TheTenCommandments____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214" y="925339"/>
            <a:ext cx="5182985" cy="42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Je to súhrn noriem a pravidiel, podľa ktorých sa má kresťan správať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9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i="1" dirty="0">
                <a:solidFill>
                  <a:schemeClr val="accent2"/>
                </a:solidFill>
              </a:rPr>
              <a:t>Delí sa na 3 časti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smtClean="0">
                <a:solidFill>
                  <a:schemeClr val="accent2"/>
                </a:solidFill>
              </a:rPr>
              <a:t>: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sz="2600" dirty="0" smtClean="0"/>
              <a:t>povinnosti </a:t>
            </a:r>
            <a:r>
              <a:rPr lang="sk-SK" sz="2600" dirty="0"/>
              <a:t>k Pánu </a:t>
            </a:r>
            <a:r>
              <a:rPr lang="sk-SK" sz="2600" dirty="0" smtClean="0"/>
              <a:t>Bohu</a:t>
            </a:r>
          </a:p>
          <a:p>
            <a:r>
              <a:rPr lang="sk-SK" sz="2600" dirty="0"/>
              <a:t>povinnosti k blížnym</a:t>
            </a:r>
          </a:p>
          <a:p>
            <a:r>
              <a:rPr lang="sk-SK" sz="2600" dirty="0"/>
              <a:t>povinnosti k sebe samému</a:t>
            </a:r>
          </a:p>
          <a:p>
            <a:endParaRPr lang="sk-SK" dirty="0"/>
          </a:p>
        </p:txBody>
      </p:sp>
      <p:pic>
        <p:nvPicPr>
          <p:cNvPr id="1026" name="Picture 2" descr="https://encrypted-tbn2.gstatic.com/images?q=tbn:ANd9GcSVR5_eALHgkni2AwWdu0SyipBOEl8yPHAKlZF2ldAlL5M1sp_X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19" y="2064977"/>
            <a:ext cx="4925163" cy="30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7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svedomie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Boží hlas v nás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26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ii.</a:t>
            </a:r>
            <a:r>
              <a:rPr lang="sk-SK" dirty="0" smtClean="0"/>
              <a:t> Svetová vojna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Bola dobrá?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sk-SK" dirty="0" smtClean="0"/>
              <a:t>Áno/nie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Bola proti platným zákonom?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k-SK" dirty="0"/>
              <a:t>Áno/nie</a:t>
            </a: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Bola podľa Božej vôle?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sk-SK" dirty="0"/>
              <a:t>Áno/nie</a:t>
            </a:r>
          </a:p>
        </p:txBody>
      </p:sp>
      <p:pic>
        <p:nvPicPr>
          <p:cNvPr id="3074" name="Picture 2" descr="http://upload.wikimedia.org/wikipedia/commons/3/35/Bundesarchiv_Bild_146-1969-024-67,_Westfront,_Deutsche_Gaswerfer_(18cm)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176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aktuality.sk/stories/NAJNOVSIE_FOTKY/ILUSTRACNE/HISTORIA/osviencim_vstupna_brana_tasr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b="182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oI4oOR1hVVIyECGy0mq-Iyt5u_z7EctyEaiE35teSmhkPnsaD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8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máme k sebe správať?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Pán Boh nám dal príklad</a:t>
            </a:r>
            <a:endParaRPr lang="sk-SK" dirty="0"/>
          </a:p>
        </p:txBody>
      </p:sp>
      <p:pic>
        <p:nvPicPr>
          <p:cNvPr id="4102" name="Picture 6" descr="http://img.cas.sk/img/4/article/314954_import-test-smrti-poprava-ukrizovanie-jezis-kristus-ukrizovanie-jezi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258024"/>
            <a:ext cx="6034087" cy="35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Sme iný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Farba pleti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majetok</a:t>
            </a:r>
            <a:endParaRPr lang="sk-SK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pohlavie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://www.moda.sk/e/sites/www.moda.sk/Autori/ValerieJankovska/2011/03/20110315_V_britanii_vynasli_neviditelnu_spodnu_bielizen/images/img_02_Mark-Spencer-neviditelne-pradlo.jpg"/>
          <p:cNvPicPr>
            <a:picLocks noGrp="1" noChangeAspect="1" noChangeArrowheads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0" b="28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am1percent.com/wp-content/uploads/2012/02/rich-and-poor.jpg"/>
          <p:cNvPicPr>
            <a:picLocks noGrp="1" noChangeAspect="1" noChangeArrowheads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" b="36088"/>
          <a:stretch/>
        </p:blipFill>
        <p:spPr bwMode="auto">
          <a:xfrm>
            <a:off x="4235450" y="2065789"/>
            <a:ext cx="3309939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blesk.cz/img/1/gallery/243143_muz-zena-boj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0" b="151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Rasizmus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Choroby spoločenstva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8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Hlavná udalosť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TC104033927[[fn=Hlavná udalosť]]</Template>
  <TotalTime>80</TotalTime>
  <Words>234</Words>
  <Application>Microsoft Office PowerPoint</Application>
  <PresentationFormat>Širokouhlá</PresentationFormat>
  <Paragraphs>72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Arial</vt:lpstr>
      <vt:lpstr>Impact</vt:lpstr>
      <vt:lpstr>Hlavná udalosť</vt:lpstr>
      <vt:lpstr>Život v spoločenstve</vt:lpstr>
      <vt:lpstr>Kresťan </vt:lpstr>
      <vt:lpstr>Čo je kresťanská etika?</vt:lpstr>
      <vt:lpstr>Delí sa na 3 časti :</vt:lpstr>
      <vt:lpstr>svedomie</vt:lpstr>
      <vt:lpstr>ii. Svetová vojna</vt:lpstr>
      <vt:lpstr>Ako sa máme k sebe správať?</vt:lpstr>
      <vt:lpstr>Sme iný</vt:lpstr>
      <vt:lpstr>Rasizmus</vt:lpstr>
      <vt:lpstr>rasizmus</vt:lpstr>
      <vt:lpstr>genocída</vt:lpstr>
      <vt:lpstr>Martin Luther King</vt:lpstr>
      <vt:lpstr>Nacionalizmus</vt:lpstr>
      <vt:lpstr>Nacionalizmus</vt:lpstr>
      <vt:lpstr>Nacionalizmus</vt:lpstr>
      <vt:lpstr>Homofóbia</vt:lpstr>
      <vt:lpstr>homofóbia</vt:lpstr>
      <vt:lpstr>Pacifizmus</vt:lpstr>
      <vt:lpstr>Pacifizmus</vt:lpstr>
      <vt:lpstr>Mahatma Gandhi</vt:lpstr>
      <vt:lpstr>Tolerancia</vt:lpstr>
      <vt:lpstr>Tolerancia</vt:lpstr>
      <vt:lpstr>Nelson Mandela</vt:lpstr>
      <vt:lpstr>A nadovšetko, verne sa milujte vospolok, lebo láska prikrýva množstvo hriechov.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spoločenstve</dc:title>
  <dc:creator>Stanislav Grega</dc:creator>
  <cp:lastModifiedBy>Stanislav Grega</cp:lastModifiedBy>
  <cp:revision>13</cp:revision>
  <dcterms:created xsi:type="dcterms:W3CDTF">2013-09-11T20:39:08Z</dcterms:created>
  <dcterms:modified xsi:type="dcterms:W3CDTF">2013-10-23T07:20:04Z</dcterms:modified>
</cp:coreProperties>
</file>