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72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5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6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5496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8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4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5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6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6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68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4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62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9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0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58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9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74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8000" dirty="0"/>
              <a:t>Eliáš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dirty="0"/>
          </a:p>
          <a:p>
            <a:r>
              <a:rPr lang="sk-SK" sz="3000" dirty="0"/>
              <a:t> Boží prorok</a:t>
            </a:r>
          </a:p>
        </p:txBody>
      </p:sp>
    </p:spTree>
    <p:extLst>
      <p:ext uri="{BB962C8B-B14F-4D97-AF65-F5344CB8AC3E}">
        <p14:creationId xmlns:p14="http://schemas.microsoft.com/office/powerpoint/2010/main" val="2705221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1 list </a:t>
            </a:r>
            <a:r>
              <a:rPr lang="sk-SK" sz="4400" dirty="0" err="1"/>
              <a:t>Tesalonickým</a:t>
            </a:r>
            <a:r>
              <a:rPr lang="sk-SK" sz="4400" dirty="0"/>
              <a:t> 4, 7-8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3200" dirty="0"/>
              <a:t>Lebo Boh nás nepovolal k nečistote, ale v posvätení. Kto teda týmto pohŕda, nie človekom pohŕda, ale Bohom, ktorý vám aj dáva svojho Ducha Svätého.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48003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conscience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/>
              <a:t>svedomie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Kresťania veríme, že svedomie je Boží hlas v človeku</a:t>
            </a:r>
          </a:p>
          <a:p>
            <a:r>
              <a:rPr lang="sk-SK" sz="2800" dirty="0"/>
              <a:t>Neveriaci hovoria, že je to akýsi vnútorný hlas</a:t>
            </a:r>
          </a:p>
          <a:p>
            <a:r>
              <a:rPr lang="sk-SK" sz="2800" dirty="0"/>
              <a:t>Nemusí to však byť iba hlas z vnútra, môžu to byť aj ľudia, ktorí žijú okolo nás a upozorňujú nás na naše chyby a pod.</a:t>
            </a:r>
          </a:p>
        </p:txBody>
      </p:sp>
    </p:spTree>
    <p:extLst>
      <p:ext uri="{BB962C8B-B14F-4D97-AF65-F5344CB8AC3E}">
        <p14:creationId xmlns:p14="http://schemas.microsoft.com/office/powerpoint/2010/main" val="134725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800" dirty="0"/>
              <a:t>Proroci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V dobe starých </a:t>
            </a:r>
            <a:r>
              <a:rPr lang="sk-SK" sz="2800" dirty="0" err="1"/>
              <a:t>Izraelcov</a:t>
            </a:r>
            <a:r>
              <a:rPr lang="sk-SK" sz="2800" dirty="0"/>
              <a:t> plnili funkciu svedomia proroci, ktorí upozorňovali kráľov a ľudí na prestúpenie Božieho zákona</a:t>
            </a:r>
          </a:p>
          <a:p>
            <a:r>
              <a:rPr lang="sk-SK" sz="2800" dirty="0"/>
              <a:t>Najmä po rozpade Šalamúnovho kráľovstva na južné </a:t>
            </a:r>
            <a:r>
              <a:rPr lang="sk-SK" sz="2800" dirty="0" err="1"/>
              <a:t>Júdsko</a:t>
            </a:r>
            <a:r>
              <a:rPr lang="sk-SK" sz="2800" dirty="0"/>
              <a:t> s hlavným mestom Jeruzalem a severný Izrael s centrom kráľovstva Samáriou</a:t>
            </a:r>
          </a:p>
        </p:txBody>
      </p:sp>
    </p:spTree>
    <p:extLst>
      <p:ext uri="{BB962C8B-B14F-4D97-AF65-F5344CB8AC3E}">
        <p14:creationId xmlns:p14="http://schemas.microsoft.com/office/powerpoint/2010/main" val="15390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7" name="Group 6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69" name="Rectangle 6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2050" name="Picture 2" descr="Výsledok vyhľadávania obrázkov pre dopyt king aha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18510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69" name="Picture 7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sk-SK" sz="4400" dirty="0"/>
              <a:t>Eliáš</a:t>
            </a:r>
            <a:r>
              <a:rPr lang="sk-SK" sz="3200" dirty="0"/>
              <a:t>		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31304" y="2336873"/>
            <a:ext cx="3930653" cy="3599316"/>
          </a:xfrm>
        </p:spPr>
        <p:txBody>
          <a:bodyPr>
            <a:normAutofit/>
          </a:bodyPr>
          <a:lstStyle/>
          <a:p>
            <a:r>
              <a:rPr lang="sk-SK" dirty="0"/>
              <a:t>Za čias Izraelského kráľa </a:t>
            </a:r>
            <a:r>
              <a:rPr lang="sk-SK" dirty="0" err="1"/>
              <a:t>Achába</a:t>
            </a:r>
            <a:r>
              <a:rPr lang="sk-SK" dirty="0"/>
              <a:t> a jeho ženy </a:t>
            </a:r>
            <a:r>
              <a:rPr lang="sk-SK" dirty="0" err="1"/>
              <a:t>Ízebel</a:t>
            </a:r>
            <a:endParaRPr lang="sk-SK" dirty="0"/>
          </a:p>
          <a:p>
            <a:r>
              <a:rPr lang="sk-SK" dirty="0"/>
              <a:t>Napomínal kráľa kvôli modloslužbe</a:t>
            </a:r>
          </a:p>
          <a:p>
            <a:r>
              <a:rPr lang="sk-SK" dirty="0" err="1"/>
              <a:t>Ízebel</a:t>
            </a:r>
            <a:r>
              <a:rPr lang="sk-SK" dirty="0"/>
              <a:t> rozšírila cudzie božstvá v Izraeli a dala pozabíjať Hospodinových prorokov</a:t>
            </a:r>
          </a:p>
        </p:txBody>
      </p:sp>
    </p:spTree>
    <p:extLst>
      <p:ext uri="{BB962C8B-B14F-4D97-AF65-F5344CB8AC3E}">
        <p14:creationId xmlns:p14="http://schemas.microsoft.com/office/powerpoint/2010/main" val="259228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icture 68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ýsledok vyhľadávania obrázkov pre dopyt ba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84362" y="1516809"/>
            <a:ext cx="7244886" cy="4419380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" name="Picture 7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sk-SK" sz="4400" dirty="0"/>
              <a:t>Modloslužba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2"/>
            <a:ext cx="3656289" cy="4037423"/>
          </a:xfrm>
        </p:spPr>
        <p:txBody>
          <a:bodyPr>
            <a:normAutofit/>
          </a:bodyPr>
          <a:lstStyle/>
          <a:p>
            <a:r>
              <a:rPr lang="sk-SK" dirty="0"/>
              <a:t>Prejav náboženskej úcty prostredníctvom fyzického predmetu. Môže to byť slnko, mesiac, blesk, zviera, strom, ale aj človek </a:t>
            </a:r>
          </a:p>
          <a:p>
            <a:r>
              <a:rPr lang="sk-SK" dirty="0" err="1"/>
              <a:t>Baal</a:t>
            </a:r>
            <a:r>
              <a:rPr lang="sk-SK" dirty="0"/>
              <a:t> – bôžik úrody</a:t>
            </a:r>
          </a:p>
          <a:p>
            <a:r>
              <a:rPr lang="sk-SK" dirty="0" err="1"/>
              <a:t>Ašerta-Aštarta</a:t>
            </a:r>
            <a:r>
              <a:rPr lang="sk-SK" dirty="0"/>
              <a:t> – semitská bohyňa plodnosti</a:t>
            </a:r>
          </a:p>
        </p:txBody>
      </p:sp>
    </p:spTree>
    <p:extLst>
      <p:ext uri="{BB962C8B-B14F-4D97-AF65-F5344CB8AC3E}">
        <p14:creationId xmlns:p14="http://schemas.microsoft.com/office/powerpoint/2010/main" val="138247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69" name="Rectangle 6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098" name="Picture 2" descr="Výsledok vyhľadávania obrázkov pre dopyt mať iných boho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6" t="1" r="15577" b="10316"/>
          <a:stretch/>
        </p:blipFill>
        <p:spPr bwMode="auto">
          <a:xfrm>
            <a:off x="7368208" y="10"/>
            <a:ext cx="4820615" cy="685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" name="Picture 7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sk-SK" sz="4000" dirty="0"/>
              <a:t>Hospodin je jediný Boh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r>
              <a:rPr lang="sk-SK" sz="2800" dirty="0"/>
              <a:t>1. Božie prikázanie</a:t>
            </a:r>
          </a:p>
          <a:p>
            <a:r>
              <a:rPr lang="sk-SK" sz="2800" dirty="0"/>
              <a:t>Nebudeš mať iných Bohov okrem mňa</a:t>
            </a:r>
          </a:p>
          <a:p>
            <a:r>
              <a:rPr lang="sk-SK" sz="2800" dirty="0"/>
              <a:t>Je živý a mocný</a:t>
            </a:r>
          </a:p>
          <a:p>
            <a:r>
              <a:rPr lang="sk-SK" sz="2800" dirty="0"/>
              <a:t>On koná</a:t>
            </a:r>
          </a:p>
        </p:txBody>
      </p:sp>
    </p:spTree>
    <p:extLst>
      <p:ext uri="{BB962C8B-B14F-4D97-AF65-F5344CB8AC3E}">
        <p14:creationId xmlns:p14="http://schemas.microsoft.com/office/powerpoint/2010/main" val="36524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Výsledok vyhľadávania obrázkov pre dopyt havran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1"/>
          <a:stretch/>
        </p:blipFill>
        <p:spPr bwMode="auto">
          <a:xfrm>
            <a:off x="20" y="-1"/>
            <a:ext cx="121919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" name="Picture 6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1" name="Picture 7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72" name="Rectangle 7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Eliášovo vyhnanstvo</a:t>
            </a:r>
          </a:p>
        </p:txBody>
      </p:sp>
      <p:pic>
        <p:nvPicPr>
          <p:cNvPr id="5126" name="Picture 6" descr="Výsledok vyhľadávania obrázkov pre dopyt eliáš v sarep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487" y="4094465"/>
            <a:ext cx="3130530" cy="2863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395060"/>
          </a:xfrm>
        </p:spPr>
        <p:txBody>
          <a:bodyPr anchor="ctr">
            <a:normAutofit/>
          </a:bodyPr>
          <a:lstStyle/>
          <a:p>
            <a:r>
              <a:rPr lang="sk-SK" sz="2800" dirty="0"/>
              <a:t>Nastalo predpovedané sucho, ktoré dopustil Boh</a:t>
            </a:r>
          </a:p>
          <a:p>
            <a:r>
              <a:rPr lang="sk-SK" sz="2800" dirty="0"/>
              <a:t>Na príkaz Hospodinov ušiel do vyhnanstva k potoku </a:t>
            </a:r>
            <a:r>
              <a:rPr lang="sk-SK" sz="2800" dirty="0" err="1"/>
              <a:t>Kerít</a:t>
            </a:r>
            <a:endParaRPr lang="sk-SK" sz="2800" dirty="0"/>
          </a:p>
          <a:p>
            <a:r>
              <a:rPr lang="sk-SK" sz="2800" dirty="0"/>
              <a:t>Tam sa Boh o neho staral, pil vodu z potoka a chlieb mu nosili havrany</a:t>
            </a:r>
          </a:p>
          <a:p>
            <a:r>
              <a:rPr lang="sk-SK" sz="2800" dirty="0"/>
              <a:t>Keď potok vyschol, odišiel do pohanskej </a:t>
            </a:r>
            <a:r>
              <a:rPr lang="sk-SK" sz="2800" dirty="0" err="1"/>
              <a:t>Sarepty</a:t>
            </a:r>
            <a:r>
              <a:rPr lang="sk-SK" sz="2800" dirty="0"/>
              <a:t> ku vdove, ktorá ho živila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64058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69" name="Rectangle 6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146" name="Picture 2" descr="Súvisiaci obrázo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" r="12359" b="2"/>
          <a:stretch/>
        </p:blipFill>
        <p:spPr bwMode="auto">
          <a:xfrm>
            <a:off x="4636008" y="10"/>
            <a:ext cx="7552815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" name="Picture 7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Autofit/>
          </a:bodyPr>
          <a:lstStyle/>
          <a:p>
            <a:r>
              <a:rPr lang="sk-SK" sz="4000" dirty="0"/>
              <a:t>Boží súd na Karmeli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sk-SK" dirty="0"/>
              <a:t>Dva oltáre</a:t>
            </a:r>
          </a:p>
          <a:p>
            <a:r>
              <a:rPr lang="sk-SK" dirty="0"/>
              <a:t>Dvaja bohovia</a:t>
            </a:r>
          </a:p>
          <a:p>
            <a:r>
              <a:rPr lang="sk-SK" dirty="0"/>
              <a:t>Dvojitý ľud</a:t>
            </a:r>
          </a:p>
          <a:p>
            <a:r>
              <a:rPr lang="sk-SK" dirty="0"/>
              <a:t>Hospodin je Boh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935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69" name="Rectangle 6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Picture 69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7170" name="Picture 2" descr="Výsledok vyhľadávania obrázkov pre dopyt elija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" r="2" b="7468"/>
          <a:stretch/>
        </p:blipFill>
        <p:spPr bwMode="auto">
          <a:xfrm>
            <a:off x="6096000" y="10"/>
            <a:ext cx="6092823" cy="6856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" name="Picture 7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sk-SK" sz="4400" dirty="0"/>
              <a:t>Veľký prorok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sk-SK" sz="2800" dirty="0" err="1"/>
              <a:t>Nábotova</a:t>
            </a:r>
            <a:r>
              <a:rPr lang="sk-SK" sz="2800" dirty="0"/>
              <a:t> vinica</a:t>
            </a:r>
          </a:p>
          <a:p>
            <a:r>
              <a:rPr lang="sk-SK" sz="2800" dirty="0"/>
              <a:t>Pomazanie </a:t>
            </a:r>
            <a:r>
              <a:rPr lang="sk-SK" sz="2800" dirty="0" err="1"/>
              <a:t>Elízea</a:t>
            </a:r>
            <a:endParaRPr lang="sk-SK" sz="2800" dirty="0"/>
          </a:p>
          <a:p>
            <a:r>
              <a:rPr lang="sk-SK" sz="2800" dirty="0"/>
              <a:t>Vstúpenie do neba na ohnivom voze</a:t>
            </a:r>
          </a:p>
          <a:p>
            <a:r>
              <a:rPr lang="sk-SK" sz="2800" dirty="0"/>
              <a:t>Poslušnosť Bohu a Jeho vôli</a:t>
            </a:r>
          </a:p>
        </p:txBody>
      </p:sp>
    </p:spTree>
    <p:extLst>
      <p:ext uri="{BB962C8B-B14F-4D97-AF65-F5344CB8AC3E}">
        <p14:creationId xmlns:p14="http://schemas.microsoft.com/office/powerpoint/2010/main" val="17211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622</TotalTime>
  <Words>263</Words>
  <Application>Microsoft Office PowerPoint</Application>
  <PresentationFormat>Širokouhlá</PresentationFormat>
  <Paragraphs>40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Berlín</vt:lpstr>
      <vt:lpstr>Eliáš</vt:lpstr>
      <vt:lpstr>svedomie</vt:lpstr>
      <vt:lpstr>Proroci</vt:lpstr>
      <vt:lpstr>Eliáš  </vt:lpstr>
      <vt:lpstr>Modloslužba</vt:lpstr>
      <vt:lpstr>Hospodin je jediný Boh</vt:lpstr>
      <vt:lpstr>Eliášovo vyhnanstvo</vt:lpstr>
      <vt:lpstr>Boží súd na Karmeli</vt:lpstr>
      <vt:lpstr>Veľký prorok</vt:lpstr>
      <vt:lpstr>1 list Tesalonickým 4, 7-8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eliáš</dc:title>
  <dc:creator>Marián Grega</dc:creator>
  <cp:lastModifiedBy>Marián Grega</cp:lastModifiedBy>
  <cp:revision>16</cp:revision>
  <dcterms:created xsi:type="dcterms:W3CDTF">2016-12-14T11:29:52Z</dcterms:created>
  <dcterms:modified xsi:type="dcterms:W3CDTF">2016-12-14T21:51:57Z</dcterms:modified>
</cp:coreProperties>
</file>