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9" r:id="rId5"/>
    <p:sldId id="261" r:id="rId6"/>
    <p:sldId id="265" r:id="rId7"/>
    <p:sldId id="266" r:id="rId8"/>
    <p:sldId id="268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</a:t>
            </a:r>
            <a:r>
              <a:rPr lang="sk-SK" noProof="0" dirty="0"/>
              <a:t>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Graf EKG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lavička sekci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09.11.2016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</a:t>
            </a:r>
            <a:r>
              <a:rPr lang="sk-SK" noProof="0" dirty="0"/>
              <a:t>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sk-SK" smtClean="0"/>
              <a:pPr/>
              <a:t>09.11.2016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5400" b="0" i="0" dirty="0">
                <a:solidFill>
                  <a:srgbClr val="B82D2F"/>
                </a:solidFill>
                <a:latin typeface="Franklin Gothic Medium"/>
                <a:ea typeface="+mj-ea"/>
                <a:cs typeface="+mj-cs"/>
              </a:rPr>
              <a:t>Ja som Hospodin...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k-SK" sz="2000" b="0" i="0" baseline="0" dirty="0"/>
              <a:t>Istota dôvery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/>
              <a:t>1 Jána 3, 1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1772816"/>
            <a:ext cx="9144000" cy="4627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/>
              <a:t>Pozrite, akú lásku dal nám Otec, aby sme sa volali Božími deťmi; a nimi sme.</a:t>
            </a:r>
            <a:endParaRPr lang="sk-SK" sz="4000" dirty="0"/>
          </a:p>
        </p:txBody>
      </p:sp>
      <p:pic>
        <p:nvPicPr>
          <p:cNvPr id="5122" name="Picture 2" descr="Výsledok vyhľadávania obrázkov pre dopyt love of g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96" y="3013643"/>
            <a:ext cx="5388408" cy="370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6015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5400" dirty="0">
                <a:latin typeface="Franklin Gothic Medium"/>
              </a:rPr>
              <a:t>Ja som Hospodin, tvoj Boh.</a:t>
            </a:r>
            <a:br>
              <a:rPr lang="sk-SK" sz="5400" dirty="0">
                <a:latin typeface="Franklin Gothic Medium"/>
              </a:rPr>
            </a:br>
            <a:r>
              <a:rPr lang="sk-SK" dirty="0">
                <a:latin typeface="Franklin Gothic Medium"/>
              </a:rPr>
              <a:t>Čo to pre nás znamená?</a:t>
            </a:r>
            <a:endParaRPr lang="sk-SK" sz="3600" b="0" i="0" dirty="0">
              <a:solidFill>
                <a:schemeClr val="bg1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15480" y="1828799"/>
            <a:ext cx="9361040" cy="457200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/>
              <a:buChar char="§"/>
            </a:pPr>
            <a:r>
              <a:rPr lang="sk-SK" sz="3200" b="0" i="0" dirty="0">
                <a:latin typeface="Franklin Gothic Medium"/>
              </a:rPr>
              <a:t>Faraón sa stretol s Božou mocou a musel ustúpiť (aj diabol)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/>
              <a:buChar char="§"/>
            </a:pPr>
            <a:r>
              <a:rPr lang="sk-SK" sz="3200" dirty="0">
                <a:latin typeface="Franklin Gothic Medium"/>
              </a:rPr>
              <a:t>Boh, Hospodin má na nás nárok, sme Jeho stvorením</a:t>
            </a:r>
            <a:endParaRPr lang="sk-SK" sz="3200" b="0" i="0" dirty="0">
              <a:latin typeface="Franklin Gothic Medium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/>
              <a:buChar char="§"/>
            </a:pPr>
            <a:r>
              <a:rPr lang="sk-SK" sz="3200" b="0" i="0" dirty="0">
                <a:latin typeface="Franklin Gothic Medium"/>
              </a:rPr>
              <a:t>Má nás rád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/>
              <a:buChar char="§"/>
            </a:pPr>
            <a:r>
              <a:rPr lang="sk-SK" sz="3200" dirty="0">
                <a:latin typeface="Franklin Gothic Medium"/>
              </a:rPr>
              <a:t>Boh je prísny a spravodlivý, ale robí to z lásky k nám</a:t>
            </a:r>
            <a:endParaRPr lang="sk-SK" sz="3200" b="0" i="0" dirty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Čo môže byť „bohom“ pre človeka?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/>
              <a:t>Veci a predmety</a:t>
            </a:r>
            <a:r>
              <a:rPr lang="sk-SK" dirty="0"/>
              <a:t> – peniaze, majetok, ...</a:t>
            </a:r>
          </a:p>
          <a:p>
            <a:r>
              <a:rPr lang="sk-SK" b="1" dirty="0"/>
              <a:t>Iní ľudia </a:t>
            </a:r>
            <a:r>
              <a:rPr lang="sk-SK" dirty="0"/>
              <a:t>– idol, </a:t>
            </a:r>
            <a:r>
              <a:rPr lang="sk-SK" dirty="0" err="1"/>
              <a:t>star</a:t>
            </a:r>
            <a:r>
              <a:rPr lang="sk-SK" dirty="0"/>
              <a:t>, náboženský vodca, ...</a:t>
            </a:r>
          </a:p>
          <a:p>
            <a:r>
              <a:rPr lang="sk-SK" b="1" dirty="0"/>
              <a:t>Povery</a:t>
            </a:r>
            <a:r>
              <a:rPr lang="sk-SK" dirty="0"/>
              <a:t> – padajúce hviezdy, červené stužky, </a:t>
            </a:r>
            <a:r>
              <a:rPr lang="sk-SK" dirty="0" err="1"/>
              <a:t>numerológia</a:t>
            </a:r>
            <a:r>
              <a:rPr lang="sk-SK" dirty="0"/>
              <a:t>, čierne mačky, štvorlístok, 13 ...</a:t>
            </a:r>
          </a:p>
          <a:p>
            <a:r>
              <a:rPr lang="sk-SK" b="1" dirty="0"/>
              <a:t>Moje vlastné ja </a:t>
            </a:r>
            <a:r>
              <a:rPr lang="sk-SK" dirty="0"/>
              <a:t>– narcizmus, egoizmus, ...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/>
          <a:srcRect b="3922"/>
          <a:stretch/>
        </p:blipFill>
        <p:spPr>
          <a:xfrm>
            <a:off x="5922831" y="2132856"/>
            <a:ext cx="604373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/>
              <a:t>Teórie vzniku sveta a života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Ako vznikol svet a my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699" y="476672"/>
            <a:ext cx="3932237" cy="1464568"/>
          </a:xfrm>
        </p:spPr>
        <p:txBody>
          <a:bodyPr>
            <a:noAutofit/>
          </a:bodyPr>
          <a:lstStyle/>
          <a:p>
            <a:r>
              <a:rPr lang="sk-SK" sz="4500" dirty="0"/>
              <a:t>Teória </a:t>
            </a:r>
            <a:br>
              <a:rPr lang="sk-SK" sz="4500" dirty="0"/>
            </a:br>
            <a:r>
              <a:rPr lang="sk-SK" sz="4500" dirty="0"/>
              <a:t>Veľkého tresku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2699" y="1941240"/>
            <a:ext cx="3932237" cy="4459560"/>
          </a:xfrm>
        </p:spPr>
        <p:txBody>
          <a:bodyPr>
            <a:noAutofit/>
          </a:bodyPr>
          <a:lstStyle/>
          <a:p>
            <a:r>
              <a:rPr lang="sk-SK" sz="2700" dirty="0"/>
              <a:t>Celý vesmír bol pôvodne veľký iba ako špendlíková hlavička, ktorá sa naraz začala vo Veľkom tresku rozpínať. Potom vznikali hviezdy a planéty. Vesmír sa ďalej rozpína. Nevieme, čo bolo pred vesmírom a nevieme ani to, kam sa rozpína a ani čo alebo KTO spôsobil Veľký tresk.</a:t>
            </a:r>
          </a:p>
        </p:txBody>
      </p:sp>
      <p:pic>
        <p:nvPicPr>
          <p:cNvPr id="1026" name="Picture 2" descr="Výsledok vyhľadávania obrázkov pre dopyt veľký tres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7272"/>
          <a:stretch/>
        </p:blipFill>
        <p:spPr bwMode="auto">
          <a:xfrm>
            <a:off x="1" y="1"/>
            <a:ext cx="7032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veľký tre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" y="23057"/>
            <a:ext cx="311074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>
          <a:xfrm>
            <a:off x="-2184647" y="0"/>
            <a:ext cx="7008810" cy="6857999"/>
          </a:xfrm>
        </p:spPr>
      </p:pic>
      <p:pic>
        <p:nvPicPr>
          <p:cNvPr id="2054" name="Picture 6" descr="Výsledok vyhľadávania obrázkov pre dopyt darwinová evolučná teó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4851"/>
          <a:stretch/>
        </p:blipFill>
        <p:spPr bwMode="auto">
          <a:xfrm>
            <a:off x="0" y="0"/>
            <a:ext cx="7032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7797" y="548680"/>
            <a:ext cx="3932237" cy="1512168"/>
          </a:xfrm>
        </p:spPr>
        <p:txBody>
          <a:bodyPr>
            <a:normAutofit/>
          </a:bodyPr>
          <a:lstStyle/>
          <a:p>
            <a:r>
              <a:rPr lang="sk-SK" sz="4500" dirty="0"/>
              <a:t>Darwinova evolučná teória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5240" y="2301280"/>
            <a:ext cx="3932237" cy="4102568"/>
          </a:xfrm>
        </p:spPr>
        <p:txBody>
          <a:bodyPr>
            <a:normAutofit lnSpcReduction="10000"/>
          </a:bodyPr>
          <a:lstStyle/>
          <a:p>
            <a:r>
              <a:rPr lang="sk-SK" sz="2700" dirty="0"/>
              <a:t>Vychádza z toho, že všetko sa začalo vývojom – evolúciou – od najprimitívnejšej bunky po zložité organizmy. Vrcholom je človek. Chýba tu však odpoveď na to, ako z </a:t>
            </a:r>
            <a:r>
              <a:rPr lang="sk-SK" sz="2700" dirty="0" err="1"/>
              <a:t>anorga-nického</a:t>
            </a:r>
            <a:r>
              <a:rPr lang="sk-SK" sz="2700" dirty="0"/>
              <a:t> vzniklo prvé organické. Rovnako chýbajú medzistupne vývoja.</a:t>
            </a:r>
          </a:p>
        </p:txBody>
      </p:sp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699" y="476672"/>
            <a:ext cx="3932237" cy="1464568"/>
          </a:xfrm>
        </p:spPr>
        <p:txBody>
          <a:bodyPr>
            <a:noAutofit/>
          </a:bodyPr>
          <a:lstStyle/>
          <a:p>
            <a:r>
              <a:rPr lang="sk-SK" sz="4500" dirty="0"/>
              <a:t>Teória </a:t>
            </a:r>
            <a:br>
              <a:rPr lang="sk-SK" sz="4500" dirty="0"/>
            </a:br>
            <a:r>
              <a:rPr lang="sk-SK" sz="4500" dirty="0"/>
              <a:t>Stvorenia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2699" y="2492896"/>
            <a:ext cx="3932237" cy="3907904"/>
          </a:xfrm>
        </p:spPr>
        <p:txBody>
          <a:bodyPr>
            <a:noAutofit/>
          </a:bodyPr>
          <a:lstStyle/>
          <a:p>
            <a:r>
              <a:rPr lang="sk-SK" sz="2700" dirty="0"/>
              <a:t>Pán Boh stvoril všetko tak, ako je to opísané v Biblii.</a:t>
            </a:r>
          </a:p>
          <a:p>
            <a:r>
              <a:rPr lang="sk-SK" sz="2200" dirty="0"/>
              <a:t>Evolúcia a teória postavená okolo nej vyžaduje väčšiu vieru ako veriť v Bohom stvorený svet ...</a:t>
            </a:r>
            <a:endParaRPr lang="sk-SK" sz="2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Výsledok vyhľadávania obrázkov pre dopyt creation of god for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r="13669"/>
          <a:stretch/>
        </p:blipFill>
        <p:spPr bwMode="auto">
          <a:xfrm>
            <a:off x="0" y="0"/>
            <a:ext cx="7032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699" y="476672"/>
            <a:ext cx="4223941" cy="1464568"/>
          </a:xfrm>
        </p:spPr>
        <p:txBody>
          <a:bodyPr>
            <a:noAutofit/>
          </a:bodyPr>
          <a:lstStyle/>
          <a:p>
            <a:r>
              <a:rPr lang="sk-SK" sz="4500" dirty="0"/>
              <a:t>Evolučný </a:t>
            </a:r>
            <a:r>
              <a:rPr lang="sk-SK" sz="4500" dirty="0" err="1"/>
              <a:t>kreacionalizmus</a:t>
            </a:r>
            <a:endParaRPr lang="sk-SK" sz="45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2699" y="2636912"/>
            <a:ext cx="3932237" cy="3763888"/>
          </a:xfrm>
        </p:spPr>
        <p:txBody>
          <a:bodyPr>
            <a:noAutofit/>
          </a:bodyPr>
          <a:lstStyle/>
          <a:p>
            <a:r>
              <a:rPr lang="sk-SK" sz="2700" dirty="0"/>
              <a:t>Táto teória hovorí, že za všetkým je „inteligentný dizajn“. To znamená, že všetko sa dialo podľa chemických a fyzikálnych zákonov v réžii nášho Boha.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Výsledok vyhľadávania obrázkov pre dopyt inteligentný dizaj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4096"/>
          <a:stretch/>
        </p:blipFill>
        <p:spPr bwMode="auto">
          <a:xfrm>
            <a:off x="0" y="0"/>
            <a:ext cx="7032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Stvorenie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789043"/>
            <a:ext cx="4800600" cy="801756"/>
          </a:xfrm>
        </p:spPr>
        <p:txBody>
          <a:bodyPr/>
          <a:lstStyle/>
          <a:p>
            <a:r>
              <a:rPr lang="sk-SK" sz="2800" dirty="0"/>
              <a:t>Boh stvoril z ničoho to, čo je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Na počiatku stvoril Boh nebo a zem</a:t>
            </a:r>
          </a:p>
          <a:p>
            <a:r>
              <a:rPr lang="sk-SK" dirty="0"/>
              <a:t>Stvorenie slovom</a:t>
            </a:r>
          </a:p>
          <a:p>
            <a:r>
              <a:rPr lang="sk-SK" dirty="0"/>
              <a:t>Stvorenie Adama a Evy – prví</a:t>
            </a:r>
          </a:p>
          <a:p>
            <a:r>
              <a:rPr lang="sk-SK" dirty="0"/>
              <a:t>Ja som Hospodin, tvoj Boh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2800" dirty="0"/>
              <a:t>My tvoríme len z toho, čo tu je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Sme stvorení na Boží obraz, aby sme tvorili spolu s Bohom</a:t>
            </a:r>
          </a:p>
          <a:p>
            <a:r>
              <a:rPr lang="sk-SK" dirty="0"/>
              <a:t>Slovom potešíme aj raníme, ale svet netvoríme</a:t>
            </a:r>
          </a:p>
          <a:p>
            <a:r>
              <a:rPr lang="sk-SK" dirty="0"/>
              <a:t>Ploďte a množte sa, naplňte zem</a:t>
            </a:r>
          </a:p>
          <a:p>
            <a:r>
              <a:rPr lang="sk-SK" dirty="0"/>
              <a:t>Budete ako Boh - neposlušnosť</a:t>
            </a:r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so zdravotníckou tematikou (širokouhlý formát)</Template>
  <TotalTime>0</TotalTime>
  <Words>373</Words>
  <Application>Microsoft Office PowerPoint</Application>
  <PresentationFormat>Širokouhlá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Franklin Gothic Medium</vt:lpstr>
      <vt:lpstr>Wingdings</vt:lpstr>
      <vt:lpstr>MedicalHealth_16x9</vt:lpstr>
      <vt:lpstr>Ja som Hospodin... </vt:lpstr>
      <vt:lpstr>Ja som Hospodin, tvoj Boh. Čo to pre nás znamená?</vt:lpstr>
      <vt:lpstr>Čo môže byť „bohom“ pre človeka?</vt:lpstr>
      <vt:lpstr>Teórie vzniku sveta a života</vt:lpstr>
      <vt:lpstr>Teória  Veľkého tresku</vt:lpstr>
      <vt:lpstr>Darwinova evolučná teória</vt:lpstr>
      <vt:lpstr>Teória  Stvorenia</vt:lpstr>
      <vt:lpstr>Evolučný kreacionalizmus</vt:lpstr>
      <vt:lpstr>Stvorenie</vt:lpstr>
      <vt:lpstr>1 Jána 3,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2016-11-09T20:18:23Z</dcterms:created>
  <dcterms:modified xsi:type="dcterms:W3CDTF">2016-11-09T22:09:30Z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