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2526"/>
    <a:srgbClr val="AC2A2C"/>
    <a:srgbClr val="B72D2F"/>
    <a:srgbClr val="B52C2E"/>
    <a:srgbClr val="A7292A"/>
    <a:srgbClr val="9E2728"/>
    <a:srgbClr val="AD2A2C"/>
    <a:srgbClr val="B12B2D"/>
    <a:srgbClr val="9F2729"/>
    <a:srgbClr val="9D27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5" d="100"/>
          <a:sy n="85" d="100"/>
        </p:scale>
        <p:origin x="5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120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Upravte štýl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</a:t>
            </a:r>
            <a:r>
              <a:rPr lang="sk-SK" noProof="0" dirty="0"/>
              <a:t>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4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1155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7CC0096-1860-4642-9CD2-0079EA5E7CD1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1375A4-56A4-47D6-9801-1991572033F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sk-SK" smtClean="0"/>
              <a:pPr/>
              <a:t>3. 3. 2023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E31375A4-56A4-47D6-9801-1991572033F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657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3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41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49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468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sk-SK" smtClean="0"/>
              <a:t>3. 3. 2023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2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0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9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7CC0096-1860-4642-9CD2-0079EA5E7CD1}" type="datetimeFigureOut">
              <a:rPr lang="sk-SK" smtClean="0"/>
              <a:pPr/>
              <a:t>3. 3. 2023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31375A4-56A4-47D6-9801-1991572033F7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800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/>
              <a:t>Mt 26,17-30</a:t>
            </a:r>
          </a:p>
          <a:p>
            <a:r>
              <a:rPr lang="sk-SK"/>
              <a:t>L 22,7-23</a:t>
            </a:r>
            <a:endParaRPr lang="sk-SK" dirty="0"/>
          </a:p>
        </p:txBody>
      </p:sp>
      <p:pic>
        <p:nvPicPr>
          <p:cNvPr id="6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Potom vzal ... , </a:t>
            </a:r>
          </a:p>
          <a:p>
            <a:r>
              <a:rPr lang="sk-SK" sz="2800" dirty="0"/>
              <a:t>vzdal vďaku a dal im ho so slovami: </a:t>
            </a:r>
            <a:r>
              <a:rPr lang="sk-SK" sz="2800" i="1" dirty="0"/>
              <a:t>„Pite z neho všetci, lebo toto je moja krv zmluvy, ktorá sa vylieva za mnohých na odpustenie hriechov."</a:t>
            </a:r>
            <a:r>
              <a:rPr lang="sk-SK" sz="2800" dirty="0"/>
              <a:t> (</a:t>
            </a:r>
            <a:r>
              <a:rPr lang="sk-SK" sz="2800" dirty="0" err="1"/>
              <a:t>Mt</a:t>
            </a:r>
            <a:r>
              <a:rPr lang="sk-SK" sz="2800" dirty="0"/>
              <a:t> 26, 26 - 28)</a:t>
            </a:r>
          </a:p>
        </p:txBody>
      </p:sp>
      <p:pic>
        <p:nvPicPr>
          <p:cNvPr id="7170" name="Picture 2" descr="http://i.istockimg.com/file_thumbview_approve/81925525/3/stock-illustration-81925525-chalic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2121207"/>
            <a:ext cx="3528391" cy="427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00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Potom zaspievali ... </a:t>
            </a:r>
          </a:p>
        </p:txBody>
      </p:sp>
      <p:pic>
        <p:nvPicPr>
          <p:cNvPr id="10242" name="Picture 2" descr="http://rexik.zoznam.sk/images/nastenka/katy123451423676628Noty.pn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20"/>
          <a:stretch/>
        </p:blipFill>
        <p:spPr bwMode="auto">
          <a:xfrm>
            <a:off x="6240016" y="2132856"/>
            <a:ext cx="5040559" cy="457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94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A šli na Olivový ... .</a:t>
            </a:r>
          </a:p>
        </p:txBody>
      </p:sp>
      <p:pic>
        <p:nvPicPr>
          <p:cNvPr id="11268" name="Picture 4" descr="https://encrypted-tbn0.gstatic.com/images?q=tbn:ANd9GcQ3bNGjDa5sshO3OW6nfp8qLSh4X5QThh8BrXoGl3q6jYhD9Wu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2" y="2367136"/>
            <a:ext cx="6912768" cy="392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9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/>
              <a:t>krv Ježiša, Jeho Syna, nás očisťuje od každého hriechu.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1J 1,7b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33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/>
              <a:t>krv </a:t>
            </a:r>
            <a:r>
              <a:rPr lang="sk-SK" sz="4400" dirty="0">
                <a:solidFill>
                  <a:schemeClr val="bg1"/>
                </a:solidFill>
              </a:rPr>
              <a:t>Ježiša</a:t>
            </a:r>
            <a:r>
              <a:rPr lang="sk-SK" sz="4400" dirty="0"/>
              <a:t>, Jeho </a:t>
            </a:r>
            <a:r>
              <a:rPr lang="sk-SK" sz="4400" dirty="0">
                <a:solidFill>
                  <a:schemeClr val="bg1"/>
                </a:solidFill>
              </a:rPr>
              <a:t>Syna</a:t>
            </a:r>
            <a:r>
              <a:rPr lang="sk-SK" sz="4400" dirty="0"/>
              <a:t>, nás očisťuje od každého hriechu.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1J 1,7b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11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/>
              <a:t>krv </a:t>
            </a:r>
            <a:r>
              <a:rPr lang="sk-SK" sz="4400" dirty="0">
                <a:solidFill>
                  <a:schemeClr val="bg1"/>
                </a:solidFill>
              </a:rPr>
              <a:t>Ježiša</a:t>
            </a:r>
            <a:r>
              <a:rPr lang="sk-SK" sz="4400" dirty="0"/>
              <a:t>, Jeho </a:t>
            </a:r>
            <a:r>
              <a:rPr lang="sk-SK" sz="4400" dirty="0">
                <a:solidFill>
                  <a:schemeClr val="bg1"/>
                </a:solidFill>
              </a:rPr>
              <a:t>Syna</a:t>
            </a:r>
            <a:r>
              <a:rPr lang="sk-SK" sz="4400" dirty="0"/>
              <a:t>, nás </a:t>
            </a:r>
            <a:r>
              <a:rPr lang="sk-SK" sz="4400" dirty="0">
                <a:solidFill>
                  <a:schemeClr val="bg1"/>
                </a:solidFill>
              </a:rPr>
              <a:t>očisťuje</a:t>
            </a:r>
            <a:r>
              <a:rPr lang="sk-SK" sz="4400" dirty="0"/>
              <a:t> od každého </a:t>
            </a:r>
            <a:r>
              <a:rPr lang="sk-SK" sz="4400" dirty="0">
                <a:solidFill>
                  <a:schemeClr val="bg1"/>
                </a:solidFill>
              </a:rPr>
              <a:t>hriechu</a:t>
            </a:r>
            <a:r>
              <a:rPr lang="sk-SK" sz="440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1J 1,7b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03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/>
              <a:t>krv </a:t>
            </a:r>
            <a:r>
              <a:rPr lang="sk-SK" sz="4400" dirty="0">
                <a:solidFill>
                  <a:schemeClr val="bg1"/>
                </a:solidFill>
              </a:rPr>
              <a:t>Ježiša</a:t>
            </a:r>
            <a:r>
              <a:rPr lang="sk-SK" sz="4400" dirty="0"/>
              <a:t>, Jeho </a:t>
            </a:r>
            <a:r>
              <a:rPr lang="sk-SK" sz="4400" dirty="0">
                <a:solidFill>
                  <a:schemeClr val="bg1"/>
                </a:solidFill>
              </a:rPr>
              <a:t>Syna</a:t>
            </a:r>
            <a:r>
              <a:rPr lang="sk-SK" sz="4400" dirty="0"/>
              <a:t>, nás </a:t>
            </a:r>
            <a:r>
              <a:rPr lang="sk-SK" sz="4400" dirty="0">
                <a:solidFill>
                  <a:schemeClr val="bg1"/>
                </a:solidFill>
              </a:rPr>
              <a:t>očisťuje</a:t>
            </a:r>
            <a:r>
              <a:rPr lang="sk-SK" sz="4400" dirty="0"/>
              <a:t> od </a:t>
            </a:r>
            <a:r>
              <a:rPr lang="sk-SK" sz="4400" dirty="0">
                <a:solidFill>
                  <a:schemeClr val="bg1"/>
                </a:solidFill>
              </a:rPr>
              <a:t>každého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hriechu</a:t>
            </a:r>
            <a:r>
              <a:rPr lang="sk-SK" sz="440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1J </a:t>
            </a:r>
            <a:r>
              <a:rPr lang="sk-SK" sz="2800" dirty="0">
                <a:solidFill>
                  <a:schemeClr val="bg1"/>
                </a:solidFill>
              </a:rPr>
              <a:t>1</a:t>
            </a:r>
            <a:r>
              <a:rPr lang="sk-SK" sz="2800" dirty="0"/>
              <a:t>,7b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65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>
                <a:solidFill>
                  <a:schemeClr val="bg1"/>
                </a:solidFill>
              </a:rPr>
              <a:t>krv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Ježiša</a:t>
            </a:r>
            <a:r>
              <a:rPr lang="sk-SK" sz="4400" dirty="0"/>
              <a:t>, Jeho </a:t>
            </a:r>
            <a:r>
              <a:rPr lang="sk-SK" sz="4400" dirty="0">
                <a:solidFill>
                  <a:schemeClr val="bg1"/>
                </a:solidFill>
              </a:rPr>
              <a:t>Syna</a:t>
            </a:r>
            <a:r>
              <a:rPr lang="sk-SK" sz="4400" dirty="0"/>
              <a:t>, nás </a:t>
            </a:r>
            <a:r>
              <a:rPr lang="sk-SK" sz="4400" dirty="0">
                <a:solidFill>
                  <a:schemeClr val="bg1"/>
                </a:solidFill>
              </a:rPr>
              <a:t>očisťuje</a:t>
            </a:r>
            <a:r>
              <a:rPr lang="sk-SK" sz="4400" dirty="0"/>
              <a:t> od </a:t>
            </a:r>
            <a:r>
              <a:rPr lang="sk-SK" sz="4400" dirty="0">
                <a:solidFill>
                  <a:schemeClr val="bg1"/>
                </a:solidFill>
              </a:rPr>
              <a:t>každého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hriechu</a:t>
            </a:r>
            <a:r>
              <a:rPr lang="sk-SK" sz="440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1</a:t>
            </a:r>
            <a:r>
              <a:rPr lang="sk-SK" sz="2800" dirty="0">
                <a:solidFill>
                  <a:schemeClr val="bg1"/>
                </a:solidFill>
              </a:rPr>
              <a:t>J</a:t>
            </a:r>
            <a:r>
              <a:rPr lang="sk-SK" sz="2800" dirty="0"/>
              <a:t> </a:t>
            </a:r>
            <a:r>
              <a:rPr lang="sk-SK" sz="2800" dirty="0">
                <a:solidFill>
                  <a:schemeClr val="bg1"/>
                </a:solidFill>
              </a:rPr>
              <a:t>1</a:t>
            </a:r>
            <a:r>
              <a:rPr lang="sk-SK" sz="2800" dirty="0"/>
              <a:t>,7b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63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>
                <a:solidFill>
                  <a:schemeClr val="bg1"/>
                </a:solidFill>
              </a:rPr>
              <a:t>krv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Ježiša</a:t>
            </a:r>
            <a:r>
              <a:rPr lang="sk-SK" sz="4400" dirty="0"/>
              <a:t>, Jeho </a:t>
            </a:r>
            <a:r>
              <a:rPr lang="sk-SK" sz="4400" dirty="0">
                <a:solidFill>
                  <a:schemeClr val="bg1"/>
                </a:solidFill>
              </a:rPr>
              <a:t>Syna</a:t>
            </a:r>
            <a:r>
              <a:rPr lang="sk-SK" sz="4400" dirty="0"/>
              <a:t>, </a:t>
            </a:r>
            <a:r>
              <a:rPr lang="sk-SK" sz="4400" dirty="0">
                <a:solidFill>
                  <a:schemeClr val="bg1"/>
                </a:solidFill>
              </a:rPr>
              <a:t>nás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očisťuje</a:t>
            </a:r>
            <a:r>
              <a:rPr lang="sk-SK" sz="4400" dirty="0"/>
              <a:t> od </a:t>
            </a:r>
            <a:r>
              <a:rPr lang="sk-SK" sz="4400" dirty="0">
                <a:solidFill>
                  <a:schemeClr val="bg1"/>
                </a:solidFill>
              </a:rPr>
              <a:t>každého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hriechu</a:t>
            </a:r>
            <a:r>
              <a:rPr lang="sk-SK" sz="440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1</a:t>
            </a:r>
            <a:r>
              <a:rPr lang="sk-SK" sz="2800" dirty="0">
                <a:solidFill>
                  <a:schemeClr val="bg1"/>
                </a:solidFill>
              </a:rPr>
              <a:t>J</a:t>
            </a:r>
            <a:r>
              <a:rPr lang="sk-SK" sz="2800" dirty="0"/>
              <a:t> </a:t>
            </a:r>
            <a:r>
              <a:rPr lang="sk-SK" sz="2800" dirty="0">
                <a:solidFill>
                  <a:schemeClr val="bg1"/>
                </a:solidFill>
              </a:rPr>
              <a:t>1</a:t>
            </a:r>
            <a:r>
              <a:rPr lang="sk-SK" sz="2800" dirty="0"/>
              <a:t>,</a:t>
            </a:r>
            <a:r>
              <a:rPr lang="sk-SK" sz="2800" dirty="0">
                <a:solidFill>
                  <a:schemeClr val="bg1"/>
                </a:solidFill>
              </a:rPr>
              <a:t>7</a:t>
            </a:r>
            <a:r>
              <a:rPr lang="sk-SK" sz="2800" dirty="0"/>
              <a:t>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71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>
                <a:solidFill>
                  <a:schemeClr val="bg1"/>
                </a:solidFill>
              </a:rPr>
              <a:t>krv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Ježiša</a:t>
            </a:r>
            <a:r>
              <a:rPr lang="sk-SK" sz="4400" dirty="0"/>
              <a:t>, </a:t>
            </a:r>
            <a:r>
              <a:rPr lang="sk-SK" sz="4400" dirty="0">
                <a:solidFill>
                  <a:schemeClr val="bg1"/>
                </a:solidFill>
              </a:rPr>
              <a:t>Jeho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Syna</a:t>
            </a:r>
            <a:r>
              <a:rPr lang="sk-SK" sz="4400" dirty="0"/>
              <a:t>, </a:t>
            </a:r>
            <a:r>
              <a:rPr lang="sk-SK" sz="4400" dirty="0">
                <a:solidFill>
                  <a:schemeClr val="bg1"/>
                </a:solidFill>
              </a:rPr>
              <a:t>nás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očisťuje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od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každého</a:t>
            </a:r>
            <a:r>
              <a:rPr lang="sk-SK" sz="4400" dirty="0"/>
              <a:t> </a:t>
            </a:r>
            <a:r>
              <a:rPr lang="sk-SK" sz="4400" dirty="0">
                <a:solidFill>
                  <a:schemeClr val="bg1"/>
                </a:solidFill>
              </a:rPr>
              <a:t>hriechu</a:t>
            </a:r>
            <a:r>
              <a:rPr lang="sk-SK" sz="4400" dirty="0"/>
              <a:t>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solidFill>
                  <a:schemeClr val="bg1"/>
                </a:solidFill>
              </a:rPr>
              <a:t>1J</a:t>
            </a:r>
            <a:r>
              <a:rPr lang="sk-SK" sz="2800" dirty="0"/>
              <a:t> </a:t>
            </a:r>
            <a:r>
              <a:rPr lang="sk-SK" sz="2800" dirty="0">
                <a:solidFill>
                  <a:schemeClr val="bg1"/>
                </a:solidFill>
              </a:rPr>
              <a:t>1</a:t>
            </a:r>
            <a:r>
              <a:rPr lang="sk-SK" sz="2800" dirty="0"/>
              <a:t>,</a:t>
            </a:r>
            <a:r>
              <a:rPr lang="sk-SK" sz="2800" dirty="0">
                <a:solidFill>
                  <a:schemeClr val="bg1"/>
                </a:solidFill>
              </a:rPr>
              <a:t>7b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41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Keď prišiel deň nekvasených ...</a:t>
            </a:r>
          </a:p>
        </p:txBody>
      </p:sp>
      <p:pic>
        <p:nvPicPr>
          <p:cNvPr id="1028" name="Picture 4" descr="https://i.ytimg.com/vi/PHkMNyZ0fqY/maxresdefaul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5" y="2236523"/>
            <a:ext cx="5422900" cy="361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34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dirty="0"/>
              <a:t>krv Ježiša, Jeho Syna, nás očisťuje od každého hriechu.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1J 1,7b</a:t>
            </a:r>
          </a:p>
        </p:txBody>
      </p:sp>
      <p:pic>
        <p:nvPicPr>
          <p:cNvPr id="12290" name="Picture 2" descr="http://www.culinaryschools.org/clipart/wine/bread-and-wi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429000"/>
            <a:ext cx="25527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71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mal Ježiš spolu s učeníkmi jesť veľkonočného ...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1588"/>
            <a:ext cx="19145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www.warrenphotographic.co.uk/photography/bigs/34081-Lamb-standing-white-background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clrChange>
              <a:clrFrom>
                <a:srgbClr val="F9F9F7"/>
              </a:clrFrom>
              <a:clrTo>
                <a:srgbClr val="F9F9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8"/>
          <a:stretch/>
        </p:blipFill>
        <p:spPr bwMode="auto">
          <a:xfrm>
            <a:off x="5630927" y="2227263"/>
            <a:ext cx="5571425" cy="415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74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Ježiš poslal Petra a Jána do mesta, aby všetko pripravili. </a:t>
            </a:r>
          </a:p>
          <a:p>
            <a:r>
              <a:rPr lang="sk-SK" sz="2800" dirty="0"/>
              <a:t>Podľa jeho slov nasledovali ...</a:t>
            </a:r>
          </a:p>
          <a:p>
            <a:endParaRPr lang="sk-SK" sz="2800" dirty="0"/>
          </a:p>
        </p:txBody>
      </p:sp>
      <p:pic>
        <p:nvPicPr>
          <p:cNvPr id="3074" name="Picture 2" descr="http://pre14.deviantart.net/36fa/th/pre/i/2010/250/6/a/man_walking_by_demancor-d2y9b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289" y="2396712"/>
            <a:ext cx="2252472" cy="329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80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s ...</a:t>
            </a:r>
          </a:p>
          <a:p>
            <a:r>
              <a:rPr lang="sk-SK" sz="2800" dirty="0"/>
              <a:t>vody, ktorý im ukázal už vystrojenú veľkú dvoranu. </a:t>
            </a:r>
          </a:p>
          <a:p>
            <a:endParaRPr lang="sk-SK" sz="2800" dirty="0"/>
          </a:p>
        </p:txBody>
      </p:sp>
      <p:pic>
        <p:nvPicPr>
          <p:cNvPr id="4098" name="Picture 2" descr="http://www.vasekuchyne.sk/image-cache/r_width-rw_350-rh_100-er_yes-wm_no-wf_blank/data/EMIL_HENRY/NaturalCHick/79154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2529681"/>
            <a:ext cx="33337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50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Tam ... pripravili</a:t>
            </a:r>
          </a:p>
          <a:p>
            <a:endParaRPr lang="sk-SK" sz="2800" dirty="0"/>
          </a:p>
        </p:txBody>
      </p:sp>
      <p:pic>
        <p:nvPicPr>
          <p:cNvPr id="6" name="Picture 4" descr="http://www.warrenphotographic.co.uk/photography/bigs/34081-Lamb-standing-white-background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clrChange>
              <a:clrFrom>
                <a:srgbClr val="F9F9F7"/>
              </a:clrFrom>
              <a:clrTo>
                <a:srgbClr val="F9F9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8"/>
          <a:stretch/>
        </p:blipFill>
        <p:spPr bwMode="auto">
          <a:xfrm>
            <a:off x="6462722" y="2227263"/>
            <a:ext cx="4873606" cy="363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43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Večer, keď všetci sedeli pri ...</a:t>
            </a:r>
          </a:p>
        </p:txBody>
      </p:sp>
      <p:pic>
        <p:nvPicPr>
          <p:cNvPr id="5122" name="Picture 2" descr="http://vignette2.wikia.nocookie.net/clubpenguin/images/f/f5/Coffee_Table_(ID_584).png/revision/latest?cb=2014012422495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5" y="2632395"/>
            <a:ext cx="5422900" cy="282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14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Ježiš povedal: „ Túžil som jesť s vami tohto veľkonočného ... </a:t>
            </a:r>
          </a:p>
          <a:p>
            <a:r>
              <a:rPr lang="sk-SK" sz="2800" dirty="0"/>
              <a:t>skôr, ako budem trpieť.“</a:t>
            </a:r>
          </a:p>
        </p:txBody>
      </p:sp>
      <p:pic>
        <p:nvPicPr>
          <p:cNvPr id="6" name="Picture 4" descr="http://www.warrenphotographic.co.uk/photography/bigs/34081-Lamb-standing-white-background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clrChange>
              <a:clrFrom>
                <a:srgbClr val="F9F9F7"/>
              </a:clrFrom>
              <a:clrTo>
                <a:srgbClr val="F9F9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8"/>
          <a:stretch/>
        </p:blipFill>
        <p:spPr bwMode="auto">
          <a:xfrm>
            <a:off x="6462722" y="2227263"/>
            <a:ext cx="4873606" cy="363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24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Posledná Večera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Vzal ..., </a:t>
            </a:r>
          </a:p>
          <a:p>
            <a:r>
              <a:rPr lang="sk-SK" sz="2800" dirty="0"/>
              <a:t>dobrorečil, lámal ho a dával im hovoriac: </a:t>
            </a:r>
            <a:r>
              <a:rPr lang="sk-SK" sz="2800" i="1" dirty="0"/>
              <a:t>Vezmite, jedzte, toto je moje telo.“</a:t>
            </a:r>
            <a:endParaRPr lang="sk-SK" sz="2800" dirty="0"/>
          </a:p>
        </p:txBody>
      </p:sp>
      <p:pic>
        <p:nvPicPr>
          <p:cNvPr id="7" name="Picture 4" descr="https://i.ytimg.com/vi/PHkMNyZ0fqY/maxresdefaul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654" y="2240294"/>
            <a:ext cx="5415742" cy="360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0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MedicalHealth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MedicalHealth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45A98EF-AFBD-4156-994E-8E0D8893B9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0</TotalTime>
  <Words>282</Words>
  <Application>Microsoft Office PowerPoint</Application>
  <PresentationFormat>Širokouhlá</PresentationFormat>
  <Paragraphs>46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4" baseType="lpstr">
      <vt:lpstr>Franklin Gothic Medium</vt:lpstr>
      <vt:lpstr>Gill Sans MT</vt:lpstr>
      <vt:lpstr>Wingdings 2</vt:lpstr>
      <vt:lpstr>Dividenda</vt:lpstr>
      <vt:lpstr>Posledná Večera</vt:lpstr>
      <vt:lpstr>Posledná Večera</vt:lpstr>
      <vt:lpstr>Posledná Večera</vt:lpstr>
      <vt:lpstr>Posledná Večera</vt:lpstr>
      <vt:lpstr>Posledná Večera</vt:lpstr>
      <vt:lpstr>Posledná Večera</vt:lpstr>
      <vt:lpstr>Posledná Večera</vt:lpstr>
      <vt:lpstr>Posledná Večera</vt:lpstr>
      <vt:lpstr>Posledná Večera</vt:lpstr>
      <vt:lpstr>Posledná Večera</vt:lpstr>
      <vt:lpstr>Posledná Večera</vt:lpstr>
      <vt:lpstr>Posledná Večera</vt:lpstr>
      <vt:lpstr>krv Ježiša, Jeho Syna, nás očisťuje od každého hriechu.</vt:lpstr>
      <vt:lpstr>krv Ježiša, Jeho Syna, nás očisťuje od každého hriechu.</vt:lpstr>
      <vt:lpstr>krv Ježiša, Jeho Syna, nás očisťuje od každého hriechu.</vt:lpstr>
      <vt:lpstr>krv Ježiša, Jeho Syna, nás očisťuje od každého hriechu.</vt:lpstr>
      <vt:lpstr>krv Ježiša, Jeho Syna, nás očisťuje od každého hriechu.</vt:lpstr>
      <vt:lpstr>krv Ježiša, Jeho Syna, nás očisťuje od každého hriechu.</vt:lpstr>
      <vt:lpstr>krv Ježiša, Jeho Syna, nás očisťuje od každého hriechu.</vt:lpstr>
      <vt:lpstr>krv Ježiša, Jeho Syna, nás očisťuje od každého hriechu.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2016-03-09T08:40:21Z</dcterms:created>
  <dcterms:modified xsi:type="dcterms:W3CDTF">2023-03-03T15:54:53Z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TC029010249991</vt:lpwstr>
  </property>
</Properties>
</file>