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notesMasterIdLst>
    <p:notesMasterId r:id="rId12"/>
  </p:notesMasterIdLst>
  <p:sldIdLst>
    <p:sldId id="257" r:id="rId2"/>
    <p:sldId id="263" r:id="rId3"/>
    <p:sldId id="264" r:id="rId4"/>
    <p:sldId id="265" r:id="rId5"/>
    <p:sldId id="266" r:id="rId6"/>
    <p:sldId id="262" r:id="rId7"/>
    <p:sldId id="261" r:id="rId8"/>
    <p:sldId id="267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07A2-6E07-4F4A-A04E-BE443A338BB2}" type="datetimeFigureOut">
              <a:rPr lang="sk-SK" smtClean="0"/>
              <a:t>07.06.2016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7D36-288A-4325-AAEC-650DF5E38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4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246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419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0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2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6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4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3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9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4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86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>
                <a:solidFill>
                  <a:schemeClr val="tx1"/>
                </a:solidFill>
              </a:rPr>
              <a:t>Modlitba Pánova </a:t>
            </a:r>
            <a:r>
              <a:rPr lang="sk-SK" altLang="sk-SK" sz="7700" b="1" dirty="0">
                <a:solidFill>
                  <a:schemeClr val="bg1"/>
                </a:solidFill>
              </a:rPr>
              <a:t>– 7. prosba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7772400" cy="897539"/>
          </a:xfrm>
        </p:spPr>
        <p:txBody>
          <a:bodyPr>
            <a:normAutofit/>
          </a:bodyPr>
          <a:lstStyle/>
          <a:p>
            <a:r>
              <a:rPr lang="sk-SK" sz="3200" b="1" dirty="0"/>
              <a:t>Ale zbav nás zlého!</a:t>
            </a:r>
            <a:endParaRPr lang="sk-SK" alt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9684174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>
                <a:solidFill>
                  <a:schemeClr val="tx1"/>
                </a:solidFill>
              </a:rPr>
              <a:t>Modlitba Pánova </a:t>
            </a:r>
            <a:r>
              <a:rPr lang="sk-SK" altLang="sk-SK" sz="7700" b="1" dirty="0">
                <a:solidFill>
                  <a:schemeClr val="bg1"/>
                </a:solidFill>
              </a:rPr>
              <a:t>– 7. prosba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7772400" cy="897539"/>
          </a:xfrm>
        </p:spPr>
        <p:txBody>
          <a:bodyPr>
            <a:normAutofit/>
          </a:bodyPr>
          <a:lstStyle/>
          <a:p>
            <a:r>
              <a:rPr lang="sk-SK" sz="3200" b="1" dirty="0"/>
              <a:t>Ale zbav nás zlého!</a:t>
            </a:r>
            <a:endParaRPr lang="sk-SK" alt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43652954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0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3078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1.bp.blogspot.com/-8jVJ5IMKJBk/Vqi9GdL2jeI/AAAAAAAAE_0/3s7-srO4_Ng/s1600/miracl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2" r="9092" b="15282"/>
          <a:stretch/>
        </p:blipFill>
        <p:spPr bwMode="auto">
          <a:xfrm flipH="1">
            <a:off x="20" y="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" descr="http://1.bp.blogspot.com/-8jVJ5IMKJBk/Vqi9GdL2jeI/AAAAAAAAE_0/3s7-srO4_Ng/s1600/mirac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0"/>
          <a:stretch/>
        </p:blipFill>
        <p:spPr bwMode="auto">
          <a:xfrm flipH="1">
            <a:off x="1088611" y="761998"/>
            <a:ext cx="5980202" cy="53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332" y="1120660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Boh</a:t>
            </a:r>
            <a:r>
              <a:rPr lang="en-US" sz="4000" dirty="0"/>
              <a:t> </a:t>
            </a:r>
            <a:r>
              <a:rPr lang="en-US" sz="4000" dirty="0" err="1"/>
              <a:t>nám</a:t>
            </a:r>
            <a:r>
              <a:rPr lang="en-US" sz="4000" dirty="0"/>
              <a:t> </a:t>
            </a:r>
            <a:r>
              <a:rPr lang="en-US" sz="4000" dirty="0" err="1"/>
              <a:t>chce</a:t>
            </a:r>
            <a:r>
              <a:rPr lang="en-US" sz="4000" dirty="0"/>
              <a:t> </a:t>
            </a:r>
            <a:r>
              <a:rPr lang="en-US" sz="4000" dirty="0" err="1"/>
              <a:t>len</a:t>
            </a:r>
            <a:r>
              <a:rPr lang="en-US" sz="4000" dirty="0"/>
              <a:t> </a:t>
            </a:r>
            <a:r>
              <a:rPr lang="en-US" sz="4000" dirty="0" err="1"/>
              <a:t>dobre</a:t>
            </a:r>
            <a:endParaRPr lang="en-US" sz="40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118333" y="2501849"/>
            <a:ext cx="6451109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2400" dirty="0">
                <a:solidFill>
                  <a:schemeClr val="bg1"/>
                </a:solidFill>
              </a:rPr>
              <a:t>Lebo</a:t>
            </a:r>
            <a:r>
              <a:rPr lang="en-US" sz="2400" dirty="0"/>
              <a:t> </a:t>
            </a:r>
            <a:r>
              <a:rPr lang="en-US" sz="2400" dirty="0" err="1"/>
              <a:t>Boh</a:t>
            </a:r>
            <a:r>
              <a:rPr lang="en-US" sz="2400" dirty="0"/>
              <a:t> je </a:t>
            </a:r>
            <a:r>
              <a:rPr lang="en-US" sz="2400" dirty="0" err="1"/>
              <a:t>dobrý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2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4106" name="Rectangle 410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Rectangle 410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108" name="Rectangle 410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smartmug.sk/wp-content/uploads/2014/06/osamoceny-strom-1280x80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" r="9092" b="13696"/>
          <a:stretch/>
        </p:blipFill>
        <p:spPr bwMode="auto">
          <a:xfrm>
            <a:off x="20" y="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410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0" name="Rectangle 410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 záhrade Eden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289249" y="2510395"/>
            <a:ext cx="4879652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Adam a Eva </a:t>
            </a:r>
            <a:r>
              <a:rPr lang="en-US" sz="2800" dirty="0" err="1">
                <a:solidFill>
                  <a:srgbClr val="FFFFFF"/>
                </a:solidFill>
              </a:rPr>
              <a:t>mohli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jesť</a:t>
            </a:r>
            <a:r>
              <a:rPr lang="en-US" sz="2800" dirty="0">
                <a:solidFill>
                  <a:srgbClr val="FFFFFF"/>
                </a:solidFill>
              </a:rPr>
              <a:t> zo </a:t>
            </a:r>
            <a:r>
              <a:rPr lang="en-US" sz="2800" dirty="0" err="1">
                <a:solidFill>
                  <a:srgbClr val="FFFFFF"/>
                </a:solidFill>
              </a:rPr>
              <a:t>všetkých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stromov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iba</a:t>
            </a:r>
            <a:r>
              <a:rPr lang="en-US" sz="2800" dirty="0">
                <a:solidFill>
                  <a:srgbClr val="FFFFFF"/>
                </a:solidFill>
              </a:rPr>
              <a:t> z </a:t>
            </a:r>
            <a:r>
              <a:rPr lang="en-US" sz="2800" dirty="0" err="1">
                <a:solidFill>
                  <a:srgbClr val="FFFFFF"/>
                </a:solidFill>
              </a:rPr>
              <a:t>jedného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nesmeli</a:t>
            </a:r>
            <a:r>
              <a:rPr lang="sk-SK" sz="2800" dirty="0">
                <a:solidFill>
                  <a:srgbClr val="FFFFFF"/>
                </a:solidFill>
              </a:rPr>
              <a:t>. 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104" name="Picture 8" descr="http://www.smartmug.sk/wp-content/uploads/2014/06/osamoceny-strom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8" t="13167" r="28998" b="22080"/>
          <a:stretch/>
        </p:blipFill>
        <p:spPr bwMode="auto">
          <a:xfrm>
            <a:off x="6740357" y="758952"/>
            <a:ext cx="2724150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1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data.zvesela.cz/tapety/wp_had_zeleny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3" r="9092" b="18259"/>
          <a:stretch/>
        </p:blipFill>
        <p:spPr bwMode="auto">
          <a:xfrm>
            <a:off x="20" y="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5089" y="1753523"/>
            <a:ext cx="2435550" cy="41185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70000"/>
              </a:lnSpc>
            </a:pPr>
            <a:r>
              <a:rPr lang="en-US" sz="3300" dirty="0"/>
              <a:t>Had </a:t>
            </a:r>
            <a:r>
              <a:rPr lang="en-US" sz="3300" dirty="0" err="1"/>
              <a:t>ich</a:t>
            </a:r>
            <a:r>
              <a:rPr lang="en-US" sz="3300" dirty="0"/>
              <a:t> </a:t>
            </a:r>
            <a:r>
              <a:rPr lang="en-US" sz="3300" dirty="0" err="1"/>
              <a:t>naviedol</a:t>
            </a:r>
            <a:r>
              <a:rPr lang="en-US" sz="3300" dirty="0"/>
              <a:t>, a </a:t>
            </a:r>
            <a:r>
              <a:rPr lang="en-US" sz="3300" dirty="0" err="1"/>
              <a:t>tak</a:t>
            </a:r>
            <a:r>
              <a:rPr lang="en-US" sz="3300" dirty="0"/>
              <a:t> </a:t>
            </a:r>
            <a:r>
              <a:rPr lang="en-US" sz="3300" dirty="0" err="1"/>
              <a:t>jedli</a:t>
            </a:r>
            <a:r>
              <a:rPr lang="en-US" sz="3300" dirty="0"/>
              <a:t>. </a:t>
            </a:r>
            <a:br>
              <a:rPr lang="en-US" sz="3300" dirty="0"/>
            </a:br>
            <a:br>
              <a:rPr lang="sk-SK" sz="3300" dirty="0"/>
            </a:br>
            <a:r>
              <a:rPr lang="en-US" sz="3300" dirty="0"/>
              <a:t>Od </a:t>
            </a:r>
            <a:r>
              <a:rPr lang="en-US" sz="3300" dirty="0" err="1"/>
              <a:t>vtedy</a:t>
            </a:r>
            <a:r>
              <a:rPr lang="en-US" sz="3300" dirty="0"/>
              <a:t> </a:t>
            </a:r>
            <a:r>
              <a:rPr lang="en-US" sz="3300" dirty="0" err="1"/>
              <a:t>človek</a:t>
            </a:r>
            <a:r>
              <a:rPr lang="en-US" sz="3300" dirty="0"/>
              <a:t> </a:t>
            </a:r>
            <a:r>
              <a:rPr lang="en-US" sz="3300" dirty="0" err="1"/>
              <a:t>rozoznáva</a:t>
            </a:r>
            <a:r>
              <a:rPr lang="en-US" sz="3300" dirty="0"/>
              <a:t> dobro od </a:t>
            </a:r>
            <a:r>
              <a:rPr lang="en-US" sz="3300" dirty="0" err="1"/>
              <a:t>zla</a:t>
            </a:r>
            <a:r>
              <a:rPr lang="en-US" sz="3300" dirty="0"/>
              <a:t>. </a:t>
            </a:r>
          </a:p>
        </p:txBody>
      </p:sp>
      <p:pic>
        <p:nvPicPr>
          <p:cNvPr id="5" name="Picture 4" descr="http://data.zvesela.cz/tapety/wp_had_zelen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9" t="35402" r="31927" b="20255"/>
          <a:stretch/>
        </p:blipFill>
        <p:spPr bwMode="auto">
          <a:xfrm>
            <a:off x="435835" y="761997"/>
            <a:ext cx="4281444" cy="538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14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ttp://www.imferblog.com/wp-content/uploads/2015/04/bibli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2" r="9092" b="1"/>
          <a:stretch/>
        </p:blipFill>
        <p:spPr bwMode="auto">
          <a:xfrm>
            <a:off x="20" y="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7600" y="1123837"/>
            <a:ext cx="3082758" cy="394346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3300" dirty="0"/>
              <a:t>V </a:t>
            </a:r>
            <a:r>
              <a:rPr lang="en-US" sz="3300" dirty="0" err="1"/>
              <a:t>Biblii</a:t>
            </a:r>
            <a:r>
              <a:rPr lang="en-US" sz="3300" dirty="0"/>
              <a:t> </a:t>
            </a:r>
            <a:r>
              <a:rPr lang="en-US" sz="3300" dirty="0" err="1"/>
              <a:t>poznávame</a:t>
            </a:r>
            <a:r>
              <a:rPr lang="en-US" sz="3300" dirty="0"/>
              <a:t> </a:t>
            </a:r>
            <a:r>
              <a:rPr lang="en-US" sz="3300" dirty="0" err="1"/>
              <a:t>Božiu</a:t>
            </a:r>
            <a:r>
              <a:rPr lang="en-US" sz="3300" dirty="0"/>
              <a:t> </a:t>
            </a:r>
            <a:r>
              <a:rPr lang="en-US" sz="3300" dirty="0" err="1"/>
              <a:t>vôľu</a:t>
            </a:r>
            <a:r>
              <a:rPr lang="en-US" sz="3300" dirty="0"/>
              <a:t> a </a:t>
            </a:r>
            <a:r>
              <a:rPr lang="en-US" sz="3300" dirty="0" err="1"/>
              <a:t>učíme</a:t>
            </a:r>
            <a:r>
              <a:rPr lang="en-US" sz="3300" dirty="0"/>
              <a:t> </a:t>
            </a:r>
            <a:r>
              <a:rPr lang="en-US" sz="3300" dirty="0" err="1"/>
              <a:t>sa</a:t>
            </a:r>
            <a:r>
              <a:rPr lang="en-US" sz="3300" dirty="0"/>
              <a:t> </a:t>
            </a:r>
            <a:r>
              <a:rPr lang="en-US" sz="3300" dirty="0" err="1"/>
              <a:t>tak</a:t>
            </a:r>
            <a:r>
              <a:rPr lang="en-US" sz="3300" dirty="0"/>
              <a:t> </a:t>
            </a:r>
            <a:r>
              <a:rPr lang="en-US" sz="3300" dirty="0" err="1"/>
              <a:t>rozoznávať</a:t>
            </a:r>
            <a:r>
              <a:rPr lang="en-US" sz="3300" dirty="0"/>
              <a:t> dobro od </a:t>
            </a:r>
            <a:r>
              <a:rPr lang="en-US" sz="3300" dirty="0" err="1"/>
              <a:t>zla</a:t>
            </a:r>
            <a:r>
              <a:rPr lang="en-US" sz="3300" dirty="0"/>
              <a:t>. </a:t>
            </a:r>
          </a:p>
        </p:txBody>
      </p:sp>
      <p:pic>
        <p:nvPicPr>
          <p:cNvPr id="5" name="Picture 6" descr="https://posturi.files.wordpress.com/2013/11/biblia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9" y="3581419"/>
            <a:ext cx="2379220" cy="211453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imferblog.com/wp-content/uploads/2015/04/bibl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/>
          <a:stretch/>
        </p:blipFill>
        <p:spPr bwMode="auto">
          <a:xfrm flipH="1">
            <a:off x="422527" y="1206844"/>
            <a:ext cx="2379220" cy="16876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Zbav nás zlého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2370963" cy="5120640"/>
          </a:xfrm>
        </p:spPr>
        <p:txBody>
          <a:bodyPr/>
          <a:lstStyle/>
          <a:p>
            <a:r>
              <a:rPr lang="sk-SK" sz="3200" dirty="0"/>
              <a:t>Toho čo je zlé – bolesť, utrpenie, choroby</a:t>
            </a:r>
          </a:p>
          <a:p>
            <a:endParaRPr lang="sk-SK" sz="3200" dirty="0"/>
          </a:p>
          <a:p>
            <a:r>
              <a:rPr lang="sk-SK" sz="3200" dirty="0"/>
              <a:t>Toho Zlého - Diabla</a:t>
            </a:r>
            <a:endParaRPr lang="sk-SK" dirty="0"/>
          </a:p>
        </p:txBody>
      </p:sp>
      <p:pic>
        <p:nvPicPr>
          <p:cNvPr id="1026" name="Picture 2" descr="http://www.magnificat.sk/wp-content/uploads/2011/11/smrtka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"/>
          <a:stretch/>
        </p:blipFill>
        <p:spPr bwMode="auto">
          <a:xfrm>
            <a:off x="6341216" y="868680"/>
            <a:ext cx="5281064" cy="51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brazky.4ever.sk/data/download/kreslene/anjel,-dusa,-silueta-zeny-a-muza-18962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/>
          <a:stretch/>
        </p:blipFill>
        <p:spPr bwMode="auto">
          <a:xfrm>
            <a:off x="3563597" y="786213"/>
            <a:ext cx="8105894" cy="53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Zbav nás zlého na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3867913" y="940038"/>
            <a:ext cx="1712492" cy="957128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Tele</a:t>
            </a:r>
          </a:p>
          <a:p>
            <a:r>
              <a:rPr lang="sk-SK" sz="2800" dirty="0">
                <a:solidFill>
                  <a:schemeClr val="bg1"/>
                </a:solidFill>
              </a:rPr>
              <a:t>Na duši</a:t>
            </a:r>
            <a:endParaRPr lang="sk-SK" sz="1800" dirty="0">
              <a:solidFill>
                <a:schemeClr val="bg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887769" y="3751604"/>
            <a:ext cx="3674691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 algn="r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</a:pPr>
            <a:r>
              <a:rPr lang="sk-SK" sz="2800" dirty="0">
                <a:solidFill>
                  <a:schemeClr val="bg1"/>
                </a:solidFill>
              </a:rPr>
              <a:t>Od biedy</a:t>
            </a:r>
          </a:p>
          <a:p>
            <a:pPr marL="182880" indent="-182880" algn="r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</a:pPr>
            <a:r>
              <a:rPr lang="sk-SK" sz="2800" dirty="0">
                <a:solidFill>
                  <a:schemeClr val="bg1"/>
                </a:solidFill>
              </a:rPr>
              <a:t>Hriechu a večnej smrti </a:t>
            </a:r>
          </a:p>
        </p:txBody>
      </p:sp>
    </p:spTree>
    <p:extLst>
      <p:ext uri="{BB962C8B-B14F-4D97-AF65-F5344CB8AC3E}">
        <p14:creationId xmlns:p14="http://schemas.microsoft.com/office/powerpoint/2010/main" val="19703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71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ttps://www.idisciple.org/cloud/idm/A-Meditation-on-the-Crucifixion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2" b="23373"/>
          <a:stretch/>
        </p:blipFill>
        <p:spPr bwMode="auto">
          <a:xfrm>
            <a:off x="0" y="0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037" y="873457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Pán</a:t>
            </a:r>
            <a:r>
              <a:rPr lang="en-US" dirty="0"/>
              <a:t> </a:t>
            </a:r>
            <a:r>
              <a:rPr lang="en-US" dirty="0" err="1"/>
              <a:t>Ježiš</a:t>
            </a:r>
            <a:r>
              <a:rPr lang="en-US" dirty="0"/>
              <a:t> </a:t>
            </a:r>
            <a:r>
              <a:rPr lang="en-US" dirty="0" err="1"/>
              <a:t>zvíťazil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zlom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tým</a:t>
            </a:r>
            <a:r>
              <a:rPr lang="en-US" dirty="0"/>
              <a:t> </a:t>
            </a:r>
            <a:r>
              <a:rPr lang="en-US" dirty="0" err="1"/>
              <a:t>Zlým</a:t>
            </a:r>
            <a:r>
              <a:rPr lang="en-US" dirty="0"/>
              <a:t>.</a:t>
            </a:r>
          </a:p>
        </p:txBody>
      </p:sp>
      <p:pic>
        <p:nvPicPr>
          <p:cNvPr id="7176" name="Picture 8" descr="https://www.idisciple.org/cloud/idm/A-Meditation-on-the-Crucifix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2486" y="631841"/>
            <a:ext cx="3163094" cy="2108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channel.nationalgeographic.com/exposure/content/photo/photo/2092051_how-did-crucifixion-kill-a-person_ccvgbckmh2qej37xe43vsyqwijtoozzodsvnjnsmyanchkomgqza_757x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7308"/>
            <a:ext cx="7052486" cy="39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Ale zbav nás zlého!</a:t>
            </a:r>
            <a:br>
              <a:rPr lang="sk-SK" altLang="sk-SK" b="1" dirty="0"/>
            </a:br>
            <a:br>
              <a:rPr lang="sk-SK" altLang="sk-SK" b="1" dirty="0"/>
            </a:br>
            <a:r>
              <a:rPr lang="sk-SK" dirty="0"/>
              <a:t>Čo to znamená?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867912" y="868680"/>
            <a:ext cx="7424928" cy="5120640"/>
          </a:xfrm>
        </p:spPr>
        <p:txBody>
          <a:bodyPr>
            <a:noAutofit/>
          </a:bodyPr>
          <a:lstStyle/>
          <a:p>
            <a:r>
              <a:rPr lang="sk-SK" sz="3200" dirty="0"/>
              <a:t>V tejto prosbe súhrnne prosíme, aby nás Otec nebeský </a:t>
            </a:r>
            <a:r>
              <a:rPr lang="pl-PL" sz="3200" dirty="0"/>
              <a:t>vyslobodil od všetkého zlého na tele i duši, na majetku </a:t>
            </a:r>
            <a:r>
              <a:rPr lang="sk-SK" sz="3200"/>
              <a:t>i </a:t>
            </a:r>
            <a:r>
              <a:rPr lang="sk-SK" sz="3200" dirty="0"/>
              <a:t>cti; a konečne, keď príde hodina našej smrti, aby </a:t>
            </a:r>
            <a:r>
              <a:rPr lang="sk-SK" sz="3200"/>
              <a:t>nám dal blahoslavene </a:t>
            </a:r>
            <a:r>
              <a:rPr lang="sk-SK" sz="3200" dirty="0"/>
              <a:t>skonať a aby nás z tohto </a:t>
            </a:r>
            <a:r>
              <a:rPr lang="sk-SK" sz="3200"/>
              <a:t>plačlivého údolia </a:t>
            </a:r>
            <a:r>
              <a:rPr lang="pt-BR" sz="3200"/>
              <a:t>milostivo </a:t>
            </a:r>
            <a:r>
              <a:rPr lang="pt-BR" sz="3200" dirty="0"/>
              <a:t>prijal k sebe do neba.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7698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ám">
  <a:themeElements>
    <a:clrScheme name="Žlto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312</TotalTime>
  <Words>169</Words>
  <Application>Microsoft Office PowerPoint</Application>
  <PresentationFormat>Širokouhlá</PresentationFormat>
  <Paragraphs>24</Paragraphs>
  <Slides>10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 2</vt:lpstr>
      <vt:lpstr>Rám</vt:lpstr>
      <vt:lpstr>Modlitba Pánova – 7. prosba</vt:lpstr>
      <vt:lpstr>Boh nám chce len dobre</vt:lpstr>
      <vt:lpstr>V záhrade Eden</vt:lpstr>
      <vt:lpstr>Had ich naviedol, a tak jedli.   Od vtedy človek rozoznáva dobro od zla. </vt:lpstr>
      <vt:lpstr>V Biblii poznávame Božiu vôľu a učíme sa tak rozoznávať dobro od zla. </vt:lpstr>
      <vt:lpstr>Zbav nás zlého</vt:lpstr>
      <vt:lpstr>Zbav nás zlého na </vt:lpstr>
      <vt:lpstr>Pán Ježiš zvíťazil nad zlom aj nad tým Zlým.</vt:lpstr>
      <vt:lpstr>Ale zbav nás zlého!  Čo to znamená?</vt:lpstr>
      <vt:lpstr>Modlitba Pánova – 7. prosba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Grega</dc:creator>
  <cp:lastModifiedBy>Stanislav Grega</cp:lastModifiedBy>
  <cp:revision>83</cp:revision>
  <dcterms:created xsi:type="dcterms:W3CDTF">2016-02-17T08:33:44Z</dcterms:created>
  <dcterms:modified xsi:type="dcterms:W3CDTF">2016-06-07T22:04:52Z</dcterms:modified>
</cp:coreProperties>
</file>