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36" r:id="rId1"/>
  </p:sldMasterIdLst>
  <p:notesMasterIdLst>
    <p:notesMasterId r:id="rId10"/>
  </p:notesMasterIdLst>
  <p:sldIdLst>
    <p:sldId id="257" r:id="rId2"/>
    <p:sldId id="261" r:id="rId3"/>
    <p:sldId id="262" r:id="rId4"/>
    <p:sldId id="263" r:id="rId5"/>
    <p:sldId id="259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807A2-6E07-4F4A-A04E-BE443A338BB2}" type="datetimeFigureOut">
              <a:rPr lang="sk-SK" smtClean="0"/>
              <a:t>15.06.2016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87D36-288A-4325-AAEC-650DF5E388C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4428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246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267D4-ADE0-4546-8E79-8E41D3AD0C11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02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7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25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76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63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9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4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6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867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>
                <a:solidFill>
                  <a:schemeClr val="tx1"/>
                </a:solidFill>
              </a:rPr>
              <a:t>Modlitba Pánova </a:t>
            </a:r>
            <a:r>
              <a:rPr lang="sk-SK" altLang="sk-SK" sz="7700" b="1" dirty="0">
                <a:solidFill>
                  <a:schemeClr val="bg1"/>
                </a:solidFill>
              </a:rPr>
              <a:t>– Záver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Autofit/>
          </a:bodyPr>
          <a:lstStyle/>
          <a:p>
            <a:r>
              <a:rPr lang="sk-SK" sz="3200" b="1" dirty="0"/>
              <a:t>Lebo Tvoje je kráľovstvo i moc, i sláva naveky. Amen.</a:t>
            </a:r>
            <a:endParaRPr lang="sk-SK" alt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396841744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30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3778897" y="1229017"/>
            <a:ext cx="7772401" cy="437197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2919" y="922946"/>
            <a:ext cx="2947482" cy="1965533"/>
          </a:xfrm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sk-SK" sz="2800" b="1" i="1" dirty="0"/>
              <a:t>„Lebo Tvoje je kráľovstvo i moc, i sláva naveky. Amen.“</a:t>
            </a:r>
            <a:endParaRPr lang="sk-SK" sz="2800" dirty="0"/>
          </a:p>
        </p:txBody>
      </p:sp>
      <p:pic>
        <p:nvPicPr>
          <p:cNvPr id="1026" name="Picture 2" descr="https://wordignite.files.wordpress.com/2014/10/heave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127673"/>
            <a:ext cx="2947987" cy="184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4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Vyznávame že kráľovstvo, vláda a moc patrí Bohu. 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Potvrdzujeme svoju vieru.</a:t>
            </a:r>
          </a:p>
          <a:p>
            <a:r>
              <a:rPr lang="sk-SK" sz="2800" dirty="0"/>
              <a:t>Veríme, že Boh vypočuje naše modlitby. </a:t>
            </a:r>
          </a:p>
          <a:p>
            <a:r>
              <a:rPr lang="sk-SK" sz="2800" dirty="0"/>
              <a:t>Hovoríme tým, že všetko patrí Bohu, pretože On je Kráľom a Pánom. </a:t>
            </a:r>
          </a:p>
        </p:txBody>
      </p:sp>
      <p:pic>
        <p:nvPicPr>
          <p:cNvPr id="2050" name="Picture 2" descr="http://www.destinywordoftheday.com/wp-content/uploads/2013/12/Kingdom-of-God-Come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2"/>
          <a:stretch/>
        </p:blipFill>
        <p:spPr bwMode="auto">
          <a:xfrm>
            <a:off x="3892316" y="751548"/>
            <a:ext cx="3473218" cy="53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19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hotos1.blogger.com/blogger/3483/915/1600/earth%20su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268" y="737561"/>
            <a:ext cx="7862377" cy="536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Boh je Kráľ a Pán.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Má moc a slávu na veky</a:t>
            </a:r>
          </a:p>
          <a:p>
            <a:r>
              <a:rPr lang="sk-SK" sz="2800" dirty="0"/>
              <a:t>Priznávame si tým aj vlastnú slabosť a nedokonalosť </a:t>
            </a:r>
          </a:p>
          <a:p>
            <a:r>
              <a:rPr lang="sk-SK" sz="2800" dirty="0"/>
              <a:t>Veríme v Božiu všemohúcnosť</a:t>
            </a:r>
          </a:p>
        </p:txBody>
      </p:sp>
    </p:spTree>
    <p:extLst>
      <p:ext uri="{BB962C8B-B14F-4D97-AF65-F5344CB8AC3E}">
        <p14:creationId xmlns:p14="http://schemas.microsoft.com/office/powerpoint/2010/main" val="18859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sk-SK" altLang="sk-SK" b="1" dirty="0"/>
            </a:br>
            <a:r>
              <a:rPr lang="sk-SK" dirty="0"/>
              <a:t>Čo to znamená „Amen“?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3867912" y="868680"/>
            <a:ext cx="7424928" cy="5120640"/>
          </a:xfrm>
        </p:spPr>
        <p:txBody>
          <a:bodyPr>
            <a:noAutofit/>
          </a:bodyPr>
          <a:lstStyle/>
          <a:p>
            <a:r>
              <a:rPr lang="sk-SK" sz="3200" dirty="0"/>
              <a:t>Aby som si bol istý, že takéto prosby sú môjmu nebeskému Otcovi príjemné a že ich vypočuje; lebo On sám tak sa nám prikázal modliť a sľúbil, že nás chce vypočuť. </a:t>
            </a:r>
          </a:p>
          <a:p>
            <a:r>
              <a:rPr lang="sk-SK" sz="3200" dirty="0"/>
              <a:t>Amen, amen znamená: </a:t>
            </a:r>
            <a:r>
              <a:rPr lang="sk-SK" sz="3200" b="1" dirty="0"/>
              <a:t>Iste, iste, tak sa to má stať!</a:t>
            </a:r>
          </a:p>
          <a:p>
            <a:r>
              <a:rPr lang="sk-SK" sz="3200" b="1" dirty="0"/>
              <a:t>Amen = pravda, iste, vskutku, nech sa stane</a:t>
            </a:r>
          </a:p>
        </p:txBody>
      </p:sp>
    </p:spTree>
    <p:extLst>
      <p:ext uri="{BB962C8B-B14F-4D97-AF65-F5344CB8AC3E}">
        <p14:creationId xmlns:p14="http://schemas.microsoft.com/office/powerpoint/2010/main" val="37698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906618" cy="2377440"/>
          </a:xfrm>
        </p:spPr>
        <p:txBody>
          <a:bodyPr>
            <a:normAutofit/>
          </a:bodyPr>
          <a:lstStyle/>
          <a:p>
            <a:r>
              <a:rPr lang="sk-SK" sz="3600" dirty="0"/>
              <a:t>Slovom amen potvrdzujeme,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982118" cy="2321990"/>
          </a:xfrm>
        </p:spPr>
        <p:txBody>
          <a:bodyPr>
            <a:normAutofit/>
          </a:bodyPr>
          <a:lstStyle/>
          <a:p>
            <a:r>
              <a:rPr lang="sk-SK" sz="2800" dirty="0"/>
              <a:t>že veríme, že Pán Boh našu vyslovenú modlitbu vypočuje</a:t>
            </a:r>
          </a:p>
        </p:txBody>
      </p:sp>
      <p:pic>
        <p:nvPicPr>
          <p:cNvPr id="4098" name="Picture 2" descr="http://vivianefreitas.com/en/files/2016/04/reinodedeus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980334"/>
            <a:ext cx="7315200" cy="48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0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/>
              <a:t>„Ale hľadajte najprv kráľovstvo Božie a Jeho spravodlivosť a všetko toto bude vám pridané.“</a:t>
            </a:r>
            <a:br>
              <a:rPr lang="sk-SK" dirty="0"/>
            </a:br>
            <a:r>
              <a:rPr lang="sk-SK" dirty="0" err="1"/>
              <a:t>Mt</a:t>
            </a:r>
            <a:r>
              <a:rPr lang="sk-SK" dirty="0"/>
              <a:t> 6,33</a:t>
            </a:r>
          </a:p>
        </p:txBody>
      </p:sp>
      <p:pic>
        <p:nvPicPr>
          <p:cNvPr id="5122" name="Picture 2" descr="http://www.gospelcitizens.com/wp-content/uploads/2014/04/MG_39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985837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7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5676" y="2027082"/>
            <a:ext cx="7772400" cy="2547714"/>
          </a:xfrm>
        </p:spPr>
        <p:txBody>
          <a:bodyPr anchor="ctr"/>
          <a:lstStyle/>
          <a:p>
            <a:r>
              <a:rPr lang="sk-SK" altLang="sk-SK" sz="7700" b="1" dirty="0">
                <a:solidFill>
                  <a:schemeClr val="tx1"/>
                </a:solidFill>
              </a:rPr>
              <a:t>Modlitba Pánova </a:t>
            </a:r>
            <a:r>
              <a:rPr lang="sk-SK" altLang="sk-SK" sz="7700" b="1" dirty="0">
                <a:solidFill>
                  <a:schemeClr val="bg1"/>
                </a:solidFill>
              </a:rPr>
              <a:t>– Záver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5676" y="4882476"/>
            <a:ext cx="7772400" cy="897539"/>
          </a:xfrm>
        </p:spPr>
        <p:txBody>
          <a:bodyPr>
            <a:noAutofit/>
          </a:bodyPr>
          <a:lstStyle/>
          <a:p>
            <a:r>
              <a:rPr lang="sk-SK" sz="3200" b="1" dirty="0"/>
              <a:t>Lebo Tvoje je kráľovstvo i moc, i sláva naveky. Amen.</a:t>
            </a:r>
            <a:endParaRPr lang="sk-SK" alt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84007760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theme/theme1.xml><?xml version="1.0" encoding="utf-8"?>
<a:theme xmlns:a="http://schemas.openxmlformats.org/drawingml/2006/main" name="Rám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349</TotalTime>
  <Words>202</Words>
  <Application>Microsoft Office PowerPoint</Application>
  <PresentationFormat>Širokouhlá</PresentationFormat>
  <Paragraphs>22</Paragraphs>
  <Slides>8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Corbel</vt:lpstr>
      <vt:lpstr>Wingdings 2</vt:lpstr>
      <vt:lpstr>Rám</vt:lpstr>
      <vt:lpstr>Modlitba Pánova – Záver</vt:lpstr>
      <vt:lpstr>„Lebo Tvoje je kráľovstvo i moc, i sláva naveky. Amen.“</vt:lpstr>
      <vt:lpstr>Vyznávame že kráľovstvo, vláda a moc patrí Bohu. </vt:lpstr>
      <vt:lpstr>Boh je Kráľ a Pán. </vt:lpstr>
      <vt:lpstr> Čo to znamená „Amen“?</vt:lpstr>
      <vt:lpstr>Slovom amen potvrdzujeme,</vt:lpstr>
      <vt:lpstr>„Ale hľadajte najprv kráľovstvo Božie a Jeho spravodlivosť a všetko toto bude vám pridané.“ Mt 6,33</vt:lpstr>
      <vt:lpstr>Modlitba Pánova – Záver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Stanislav Grega</dc:creator>
  <cp:lastModifiedBy>Stanislav Grega</cp:lastModifiedBy>
  <cp:revision>80</cp:revision>
  <dcterms:created xsi:type="dcterms:W3CDTF">2016-02-17T08:33:44Z</dcterms:created>
  <dcterms:modified xsi:type="dcterms:W3CDTF">2016-06-15T08:49:00Z</dcterms:modified>
</cp:coreProperties>
</file>