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notesMasterIdLst>
    <p:notesMasterId r:id="rId8"/>
  </p:notesMasterIdLst>
  <p:sldIdLst>
    <p:sldId id="257" r:id="rId2"/>
    <p:sldId id="261" r:id="rId3"/>
    <p:sldId id="262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07A2-6E07-4F4A-A04E-BE443A338BB2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7D36-288A-4325-AAEC-650DF5E38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6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8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bg1"/>
                </a:solidFill>
              </a:rPr>
              <a:t>Modlitba Pánova – 5. prosba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7772400" cy="897539"/>
          </a:xfrm>
        </p:spPr>
        <p:txBody>
          <a:bodyPr>
            <a:normAutofit fontScale="77500" lnSpcReduction="20000"/>
          </a:bodyPr>
          <a:lstStyle/>
          <a:p>
            <a:r>
              <a:rPr lang="sk-SK" altLang="sk-SK" sz="4800" b="1" dirty="0" smtClean="0">
                <a:solidFill>
                  <a:schemeClr val="bg1"/>
                </a:solidFill>
              </a:rPr>
              <a:t>A odpusť nám viny </a:t>
            </a:r>
            <a:r>
              <a:rPr lang="sk-SK" altLang="sk-SK" sz="4800" b="1" dirty="0" smtClean="0">
                <a:solidFill>
                  <a:schemeClr val="bg1"/>
                </a:solidFill>
              </a:rPr>
              <a:t>naše</a:t>
            </a:r>
            <a:r>
              <a:rPr lang="sk-SK" altLang="sk-SK" sz="4400" b="1" dirty="0">
                <a:solidFill>
                  <a:schemeClr val="bg1"/>
                </a:solidFill>
              </a:rPr>
              <a:t>, ako aj my odpúšťame vinníkom svojim</a:t>
            </a:r>
            <a:r>
              <a:rPr lang="sk-SK" altLang="sk-SK" sz="4400" b="1" dirty="0" smtClean="0">
                <a:solidFill>
                  <a:schemeClr val="bg1"/>
                </a:solidFill>
              </a:rPr>
              <a:t>!</a:t>
            </a:r>
            <a:endParaRPr lang="sk-SK" alt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174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en/1082249/images/o-FORGIVENESS-facebo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56" y="750532"/>
            <a:ext cx="8013381" cy="53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chemeClr val="tx1"/>
                </a:solidFill>
              </a:rPr>
              <a:t>A odpusť nám viny </a:t>
            </a:r>
            <a:r>
              <a:rPr lang="sk-SK" altLang="sk-SK" b="1" dirty="0" smtClean="0">
                <a:solidFill>
                  <a:schemeClr val="tx1"/>
                </a:solidFill>
              </a:rPr>
              <a:t>naše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 tejto modlitbe vyznávame nášmu Otcovi v nebesiach, že sme hriešni a prosíme Ho, aby nám, teda mne i všetkým ľuďom, milostivo a láskavo odpustil všetky viny a hriechy.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796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chemeClr val="tx1"/>
                </a:solidFill>
              </a:rPr>
              <a:t>A odpusť nám viny </a:t>
            </a:r>
            <a:r>
              <a:rPr lang="sk-SK" altLang="sk-SK" b="1" dirty="0" smtClean="0">
                <a:solidFill>
                  <a:schemeClr val="tx1"/>
                </a:solidFill>
              </a:rPr>
              <a:t>naše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Prosíme, aby nás milostivý Boh pre naše viny a hriechy netrestal. </a:t>
            </a:r>
          </a:p>
          <a:p>
            <a:r>
              <a:rPr lang="sk-SK" sz="2800" dirty="0" smtClean="0"/>
              <a:t>Každý deň mnoho hrešíme a zaslúžili by sme si trest. </a:t>
            </a:r>
          </a:p>
          <a:p>
            <a:r>
              <a:rPr lang="sk-SK" sz="2800" dirty="0" smtClean="0"/>
              <a:t>No Boh sa nad hriešnym človekom zmiloval v Ježišovi Kristovi. </a:t>
            </a:r>
            <a:endParaRPr lang="sk-SK" sz="2800" dirty="0"/>
          </a:p>
        </p:txBody>
      </p:sp>
      <p:pic>
        <p:nvPicPr>
          <p:cNvPr id="2050" name="Picture 2" descr="http://2.bp.blogspot.com/-jLv0vkzC3Wg/UQS1bk9WEWI/AAAAAAAADRA/ZAr-c5X584U/s1600/jesus-de-nazareth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17267"/>
          <a:stretch/>
        </p:blipFill>
        <p:spPr bwMode="auto">
          <a:xfrm flipH="1">
            <a:off x="3962398" y="868680"/>
            <a:ext cx="355099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 smtClean="0">
                <a:solidFill>
                  <a:schemeClr val="tx1"/>
                </a:solidFill>
              </a:rPr>
              <a:t>... ako aj my odpúšťame vinníkom svojim!</a:t>
            </a:r>
            <a:r>
              <a:rPr lang="sk-SK" altLang="sk-SK" b="1" dirty="0">
                <a:solidFill>
                  <a:schemeClr val="tx1"/>
                </a:solidFill>
              </a:rPr>
              <a:t/>
            </a:r>
            <a:br>
              <a:rPr lang="sk-SK" altLang="sk-SK" b="1" dirty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 tejto prosbe sľubujeme Pánu Bohu, že odpustíme všetkým, ktorí sa proti nám prehrešili ktorí nám úmyselne, či neúmyselne ublížili. </a:t>
            </a:r>
            <a:endParaRPr lang="sk-SK" sz="2800" dirty="0"/>
          </a:p>
        </p:txBody>
      </p:sp>
      <p:pic>
        <p:nvPicPr>
          <p:cNvPr id="3074" name="Picture 2" descr="http://2f1x5k43c8ijde721cf37k9f.wpengine.netdna-cdn.com/wp-content/uploads/2011/05/DSC_0075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r="21289"/>
          <a:stretch/>
        </p:blipFill>
        <p:spPr bwMode="auto">
          <a:xfrm>
            <a:off x="8010143" y="1123837"/>
            <a:ext cx="3343658" cy="48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1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4914" y="1260484"/>
            <a:ext cx="7627485" cy="4464536"/>
          </a:xfrm>
        </p:spPr>
        <p:txBody>
          <a:bodyPr>
            <a:noAutofit/>
          </a:bodyPr>
          <a:lstStyle/>
          <a:p>
            <a:r>
              <a:rPr lang="sk-SK" sz="3200" dirty="0"/>
              <a:t>V tejto prosbe prosíme, aby Otec nebeský nehľadel na </a:t>
            </a:r>
            <a:r>
              <a:rPr lang="sk-SK" sz="3200" dirty="0"/>
              <a:t>naše hriechy </a:t>
            </a:r>
            <a:r>
              <a:rPr lang="sk-SK" sz="3200" dirty="0"/>
              <a:t>a neodmietal naše prosby; lebo nie sme hodní ničoho</a:t>
            </a:r>
            <a:r>
              <a:rPr lang="sk-SK" sz="3200" dirty="0"/>
              <a:t>, </a:t>
            </a:r>
            <a:r>
              <a:rPr lang="pl-PL" sz="3200" dirty="0"/>
              <a:t>za </a:t>
            </a:r>
            <a:r>
              <a:rPr lang="pl-PL" sz="3200" dirty="0"/>
              <a:t>čo prosíme a ani si to nezasluhujeme, ale aby nám to </a:t>
            </a:r>
            <a:r>
              <a:rPr lang="pl-PL" sz="3200" dirty="0"/>
              <a:t>všetko </a:t>
            </a:r>
            <a:r>
              <a:rPr lang="sk-SK" sz="3200" dirty="0"/>
              <a:t>dal </a:t>
            </a:r>
            <a:r>
              <a:rPr lang="sk-SK" sz="3200" dirty="0"/>
              <a:t>zo svojej milosti; lebo my každý deň mnoho hrešíme a </a:t>
            </a:r>
            <a:r>
              <a:rPr lang="sk-SK" sz="3200" dirty="0"/>
              <a:t>len samý </a:t>
            </a:r>
            <a:r>
              <a:rPr lang="sk-SK" sz="3200" dirty="0"/>
              <a:t>trest </a:t>
            </a:r>
            <a:r>
              <a:rPr lang="sk-SK" sz="3200" dirty="0"/>
              <a:t>si zasluhujeme</a:t>
            </a:r>
            <a:r>
              <a:rPr lang="sk-SK" sz="3200" dirty="0"/>
              <a:t>. Tak chceme aj my srdečne </a:t>
            </a:r>
            <a:r>
              <a:rPr lang="sk-SK" sz="3200" dirty="0"/>
              <a:t>odpúšťať a </a:t>
            </a:r>
            <a:r>
              <a:rPr lang="sk-SK" sz="3200" dirty="0"/>
              <a:t>dobre činiť tým, ktorí by sa proti nám prehrešili.</a:t>
            </a:r>
          </a:p>
        </p:txBody>
      </p:sp>
    </p:spTree>
    <p:extLst>
      <p:ext uri="{BB962C8B-B14F-4D97-AF65-F5344CB8AC3E}">
        <p14:creationId xmlns:p14="http://schemas.microsoft.com/office/powerpoint/2010/main" val="31665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/>
              <a:t>Video</a:t>
            </a:r>
            <a:endParaRPr lang="sk-SK" sz="8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NZ 11</a:t>
            </a:r>
          </a:p>
          <a:p>
            <a:r>
              <a:rPr lang="sk-SK" altLang="sk-SK" sz="7200" smtClean="0"/>
              <a:t>Odpusť  </a:t>
            </a:r>
            <a:r>
              <a:rPr lang="sk-SK" altLang="sk-SK" sz="7200" dirty="0"/>
              <a:t>nám viny naše</a:t>
            </a:r>
            <a:endParaRPr lang="sk-SK" sz="7200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">
  <a:themeElements>
    <a:clrScheme name="Rám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222</TotalTime>
  <Words>215</Words>
  <Application>Microsoft Office PowerPoint</Application>
  <PresentationFormat>Širokouhlá</PresentationFormat>
  <Paragraphs>16</Paragraphs>
  <Slides>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Wingdings 2</vt:lpstr>
      <vt:lpstr>Rám</vt:lpstr>
      <vt:lpstr>Modlitba Pánova – 5. prosba</vt:lpstr>
      <vt:lpstr>A odpusť nám viny naše</vt:lpstr>
      <vt:lpstr>A odpusť nám viny naše</vt:lpstr>
      <vt:lpstr>... ako aj my odpúšťame vinníkom svojim! </vt:lpstr>
      <vt:lpstr>Čo to znamená?</vt:lpstr>
      <vt:lpstr>Video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61</cp:revision>
  <dcterms:created xsi:type="dcterms:W3CDTF">2016-02-17T08:33:44Z</dcterms:created>
  <dcterms:modified xsi:type="dcterms:W3CDTF">2016-04-27T09:06:17Z</dcterms:modified>
</cp:coreProperties>
</file>