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807A2-6E07-4F4A-A04E-BE443A338BB2}" type="datetimeFigureOut">
              <a:rPr lang="sk-SK" smtClean="0"/>
              <a:t>09.03.2016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87D36-288A-4325-AAEC-650DF5E388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442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267D4-ADE0-4546-8E79-8E41D3AD0C11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46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2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4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2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0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6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2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3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99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9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5676" y="2027082"/>
            <a:ext cx="7772400" cy="2547714"/>
          </a:xfrm>
        </p:spPr>
        <p:txBody>
          <a:bodyPr anchor="ctr"/>
          <a:lstStyle/>
          <a:p>
            <a:r>
              <a:rPr lang="sk-SK" altLang="sk-SK" sz="7700" b="1" dirty="0" smtClean="0">
                <a:solidFill>
                  <a:schemeClr val="bg1"/>
                </a:solidFill>
              </a:rPr>
              <a:t>Modlitba Pánova – 1. prosba</a:t>
            </a:r>
            <a:endParaRPr lang="sk-SK" altLang="sk-SK" sz="77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5676" y="4882476"/>
            <a:ext cx="6400800" cy="719485"/>
          </a:xfrm>
        </p:spPr>
        <p:txBody>
          <a:bodyPr>
            <a:normAutofit lnSpcReduction="10000"/>
          </a:bodyPr>
          <a:lstStyle/>
          <a:p>
            <a:r>
              <a:rPr lang="sk-SK" altLang="sk-SK" sz="4800" b="1" dirty="0" smtClean="0">
                <a:solidFill>
                  <a:schemeClr val="bg1"/>
                </a:solidFill>
              </a:rPr>
              <a:t>Posväť sa meno Tvoje!</a:t>
            </a:r>
            <a:endParaRPr lang="sk-SK" altLang="sk-SK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744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Ktoré Božie mená poznáte? 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867911" y="109057"/>
            <a:ext cx="7826341" cy="6621943"/>
          </a:xfrm>
        </p:spPr>
        <p:txBody>
          <a:bodyPr numCol="3">
            <a:noAutofit/>
          </a:bodyPr>
          <a:lstStyle/>
          <a:p>
            <a:r>
              <a:rPr lang="sk-SK" sz="2300" dirty="0" smtClean="0"/>
              <a:t>Trojjediný Pán Boh</a:t>
            </a:r>
          </a:p>
          <a:p>
            <a:r>
              <a:rPr lang="sk-SK" sz="2300" dirty="0" smtClean="0"/>
              <a:t>Utešiteľ</a:t>
            </a:r>
          </a:p>
          <a:p>
            <a:r>
              <a:rPr lang="sk-SK" sz="2300" dirty="0" smtClean="0"/>
              <a:t>Hospodin</a:t>
            </a:r>
          </a:p>
          <a:p>
            <a:r>
              <a:rPr lang="sk-SK" sz="2300" dirty="0" smtClean="0"/>
              <a:t>Záchranca</a:t>
            </a:r>
          </a:p>
          <a:p>
            <a:r>
              <a:rPr lang="sk-SK" sz="2300" dirty="0" smtClean="0"/>
              <a:t>Pán Boh</a:t>
            </a:r>
          </a:p>
          <a:p>
            <a:r>
              <a:rPr lang="sk-SK" sz="2300" dirty="0" smtClean="0"/>
              <a:t>Boží Syn</a:t>
            </a:r>
          </a:p>
          <a:p>
            <a:r>
              <a:rPr lang="sk-SK" sz="2300" dirty="0" smtClean="0"/>
              <a:t>Pán Ježiš</a:t>
            </a:r>
          </a:p>
          <a:p>
            <a:r>
              <a:rPr lang="sk-SK" sz="2300" dirty="0" smtClean="0"/>
              <a:t>Ježiš</a:t>
            </a:r>
          </a:p>
          <a:p>
            <a:r>
              <a:rPr lang="sk-SK" sz="2300" dirty="0" smtClean="0"/>
              <a:t>Ježiš Kristus</a:t>
            </a:r>
          </a:p>
          <a:p>
            <a:r>
              <a:rPr lang="sk-SK" sz="2300" dirty="0" smtClean="0"/>
              <a:t>Syn človeka</a:t>
            </a:r>
          </a:p>
          <a:p>
            <a:r>
              <a:rPr lang="sk-SK" sz="2300" dirty="0" smtClean="0"/>
              <a:t>Spasiteľ</a:t>
            </a:r>
          </a:p>
          <a:p>
            <a:r>
              <a:rPr lang="sk-SK" sz="2300" dirty="0" smtClean="0"/>
              <a:t>Pán </a:t>
            </a:r>
          </a:p>
          <a:p>
            <a:r>
              <a:rPr lang="sk-SK" sz="2300" dirty="0" smtClean="0"/>
              <a:t>Baránok Boží</a:t>
            </a:r>
          </a:p>
          <a:p>
            <a:r>
              <a:rPr lang="sk-SK" sz="2300" dirty="0" smtClean="0"/>
              <a:t>Alfa a Omega</a:t>
            </a:r>
          </a:p>
          <a:p>
            <a:r>
              <a:rPr lang="sk-SK" sz="2300" dirty="0" err="1" smtClean="0"/>
              <a:t>Rabbi</a:t>
            </a:r>
            <a:endParaRPr lang="sk-SK" sz="2300" dirty="0" smtClean="0"/>
          </a:p>
          <a:p>
            <a:r>
              <a:rPr lang="sk-SK" sz="2300" dirty="0" smtClean="0"/>
              <a:t>Učiteľ</a:t>
            </a:r>
          </a:p>
          <a:p>
            <a:r>
              <a:rPr lang="sk-SK" sz="2300" dirty="0" smtClean="0"/>
              <a:t>Hlava cirkvi</a:t>
            </a:r>
          </a:p>
          <a:p>
            <a:r>
              <a:rPr lang="sk-SK" sz="2300" dirty="0" smtClean="0"/>
              <a:t>Veľkňaz</a:t>
            </a:r>
          </a:p>
          <a:p>
            <a:r>
              <a:rPr lang="sk-SK" sz="2300" dirty="0" smtClean="0"/>
              <a:t>Radca</a:t>
            </a:r>
          </a:p>
          <a:p>
            <a:r>
              <a:rPr lang="sk-SK" sz="2300" dirty="0" smtClean="0"/>
              <a:t>Otec</a:t>
            </a:r>
          </a:p>
          <a:p>
            <a:r>
              <a:rPr lang="sk-SK" sz="2300" dirty="0" smtClean="0"/>
              <a:t>Posvätiteľ</a:t>
            </a:r>
          </a:p>
          <a:p>
            <a:r>
              <a:rPr lang="sk-SK" sz="2300" dirty="0" smtClean="0"/>
              <a:t>Tešiteľ</a:t>
            </a:r>
          </a:p>
          <a:p>
            <a:r>
              <a:rPr lang="sk-SK" sz="2300" dirty="0" smtClean="0"/>
              <a:t>Vykupiteľ</a:t>
            </a:r>
          </a:p>
          <a:p>
            <a:r>
              <a:rPr lang="sk-SK" sz="2300" dirty="0" smtClean="0"/>
              <a:t>Boží Duch</a:t>
            </a:r>
          </a:p>
          <a:p>
            <a:r>
              <a:rPr lang="sk-SK" sz="2300" dirty="0" smtClean="0"/>
              <a:t>Duch Pravdy</a:t>
            </a:r>
          </a:p>
          <a:p>
            <a:r>
              <a:rPr lang="sk-SK" sz="2300" dirty="0" smtClean="0"/>
              <a:t>Syn Dávidov</a:t>
            </a:r>
          </a:p>
          <a:p>
            <a:r>
              <a:rPr lang="sk-SK" sz="2300" dirty="0" smtClean="0"/>
              <a:t>Kráľ židovský</a:t>
            </a:r>
          </a:p>
          <a:p>
            <a:r>
              <a:rPr lang="sk-SK" sz="2300" dirty="0" smtClean="0"/>
              <a:t>Prostredník</a:t>
            </a:r>
          </a:p>
          <a:p>
            <a:r>
              <a:rPr lang="sk-SK" sz="2300" dirty="0" smtClean="0"/>
              <a:t>Žiarivá ranná hviezda</a:t>
            </a:r>
          </a:p>
          <a:p>
            <a:r>
              <a:rPr lang="sk-SK" sz="2300" dirty="0" smtClean="0"/>
              <a:t>Otče</a:t>
            </a:r>
          </a:p>
          <a:p>
            <a:r>
              <a:rPr lang="sk-SK" sz="2300" dirty="0" smtClean="0"/>
              <a:t>Bože</a:t>
            </a:r>
          </a:p>
          <a:p>
            <a:r>
              <a:rPr lang="sk-SK" sz="2300" dirty="0" smtClean="0"/>
              <a:t>Pán</a:t>
            </a:r>
          </a:p>
          <a:p>
            <a:r>
              <a:rPr lang="sk-SK" sz="2300" dirty="0" smtClean="0"/>
              <a:t>Som, ktorý som.</a:t>
            </a:r>
          </a:p>
          <a:p>
            <a:r>
              <a:rPr lang="sk-SK" sz="2300" dirty="0" smtClean="0"/>
              <a:t>Jahve</a:t>
            </a:r>
          </a:p>
          <a:p>
            <a:r>
              <a:rPr lang="sk-SK" sz="2300" dirty="0" smtClean="0"/>
              <a:t>Mesiáš</a:t>
            </a:r>
          </a:p>
          <a:p>
            <a:r>
              <a:rPr lang="sk-SK" sz="2300" dirty="0" smtClean="0"/>
              <a:t>Stvoriteľ</a:t>
            </a:r>
          </a:p>
          <a:p>
            <a:r>
              <a:rPr lang="sk-SK" sz="2300" dirty="0" smtClean="0"/>
              <a:t>Všemohúci Boh</a:t>
            </a:r>
          </a:p>
          <a:p>
            <a:r>
              <a:rPr lang="sk-SK" sz="2300" dirty="0" smtClean="0"/>
              <a:t>Hospodin zástupov</a:t>
            </a:r>
          </a:p>
          <a:p>
            <a:r>
              <a:rPr lang="sk-SK" sz="2300" dirty="0" err="1" smtClean="0"/>
              <a:t>Adonaj</a:t>
            </a:r>
            <a:endParaRPr lang="sk-SK" sz="2300" dirty="0" smtClean="0"/>
          </a:p>
          <a:p>
            <a:r>
              <a:rPr lang="sk-SK" sz="2300" dirty="0" err="1" smtClean="0"/>
              <a:t>Elohim</a:t>
            </a:r>
            <a:r>
              <a:rPr lang="sk-SK" sz="2300" dirty="0" smtClean="0"/>
              <a:t> </a:t>
            </a:r>
            <a:endParaRPr lang="sk-SK" sz="2300" dirty="0"/>
          </a:p>
        </p:txBody>
      </p:sp>
    </p:spTree>
    <p:extLst>
      <p:ext uri="{BB962C8B-B14F-4D97-AF65-F5344CB8AC3E}">
        <p14:creationId xmlns:p14="http://schemas.microsoft.com/office/powerpoint/2010/main" val="148734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5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25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4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000"/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8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Roztrieďte Božie mená podľa toho, ktorú osobu Svätej Trojice pomenúvajú.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12362" y="32986"/>
            <a:ext cx="1618488" cy="807720"/>
          </a:xfrm>
        </p:spPr>
        <p:txBody>
          <a:bodyPr>
            <a:normAutofit/>
          </a:bodyPr>
          <a:lstStyle/>
          <a:p>
            <a:r>
              <a:rPr lang="sk-SK" dirty="0" smtClean="0"/>
              <a:t>Svätá Trojica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867912" y="863745"/>
            <a:ext cx="1707388" cy="509055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837263" y="39223"/>
            <a:ext cx="1211237" cy="813171"/>
          </a:xfrm>
        </p:spPr>
        <p:txBody>
          <a:bodyPr/>
          <a:lstStyle/>
          <a:p>
            <a:r>
              <a:rPr lang="sk-SK" dirty="0" smtClean="0"/>
              <a:t>Boh Otec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837263" y="863745"/>
            <a:ext cx="1503337" cy="509055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7" name="Zástupný symbol textu 2"/>
          <p:cNvSpPr txBox="1">
            <a:spLocks/>
          </p:cNvSpPr>
          <p:nvPr/>
        </p:nvSpPr>
        <p:spPr>
          <a:xfrm>
            <a:off x="7589863" y="50574"/>
            <a:ext cx="1618488" cy="807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Boh Syn</a:t>
            </a:r>
            <a:endParaRPr lang="sk-SK" dirty="0"/>
          </a:p>
        </p:txBody>
      </p:sp>
      <p:sp>
        <p:nvSpPr>
          <p:cNvPr id="8" name="Zástupný symbol textu 4"/>
          <p:cNvSpPr txBox="1">
            <a:spLocks/>
          </p:cNvSpPr>
          <p:nvPr/>
        </p:nvSpPr>
        <p:spPr>
          <a:xfrm>
            <a:off x="9546514" y="50574"/>
            <a:ext cx="2099386" cy="8131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Boh Duch Svätý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9546514" y="927172"/>
            <a:ext cx="1600200" cy="4963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33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1123837"/>
            <a:ext cx="3162300" cy="4601183"/>
          </a:xfrm>
        </p:spPr>
        <p:txBody>
          <a:bodyPr>
            <a:noAutofit/>
          </a:bodyPr>
          <a:lstStyle/>
          <a:p>
            <a:r>
              <a:rPr lang="sk-SK" sz="4400" dirty="0"/>
              <a:t>Roztrieďte Božie mená podľa toho, ktorú osobu Svätej Trojice </a:t>
            </a:r>
            <a:r>
              <a:rPr lang="sk-SK" sz="4400" dirty="0" smtClean="0"/>
              <a:t>pomenúvajú.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867911" y="109057"/>
            <a:ext cx="7826341" cy="6621943"/>
          </a:xfrm>
        </p:spPr>
        <p:txBody>
          <a:bodyPr numCol="3">
            <a:noAutofit/>
          </a:bodyPr>
          <a:lstStyle/>
          <a:p>
            <a:r>
              <a:rPr lang="sk-SK" sz="2300" dirty="0" smtClean="0"/>
              <a:t>Trojjediný Pán Boh</a:t>
            </a:r>
          </a:p>
          <a:p>
            <a:r>
              <a:rPr lang="sk-SK" sz="2300" dirty="0" smtClean="0"/>
              <a:t>Utešiteľ</a:t>
            </a:r>
          </a:p>
          <a:p>
            <a:r>
              <a:rPr lang="sk-SK" sz="2300" dirty="0" smtClean="0"/>
              <a:t>Hospodin</a:t>
            </a:r>
          </a:p>
          <a:p>
            <a:r>
              <a:rPr lang="sk-SK" sz="2300" dirty="0" smtClean="0"/>
              <a:t>Záchranca</a:t>
            </a:r>
          </a:p>
          <a:p>
            <a:r>
              <a:rPr lang="sk-SK" sz="2300" dirty="0" smtClean="0"/>
              <a:t>Pán Boh</a:t>
            </a:r>
          </a:p>
          <a:p>
            <a:r>
              <a:rPr lang="sk-SK" sz="2300" dirty="0" smtClean="0"/>
              <a:t>Boží Syn</a:t>
            </a:r>
          </a:p>
          <a:p>
            <a:r>
              <a:rPr lang="sk-SK" sz="2300" dirty="0" smtClean="0"/>
              <a:t>Pán Ježiš</a:t>
            </a:r>
          </a:p>
          <a:p>
            <a:r>
              <a:rPr lang="sk-SK" sz="2300" dirty="0" smtClean="0"/>
              <a:t>Ježiš</a:t>
            </a:r>
          </a:p>
          <a:p>
            <a:r>
              <a:rPr lang="sk-SK" sz="2300" dirty="0" smtClean="0"/>
              <a:t>Ježiš Kristus</a:t>
            </a:r>
          </a:p>
          <a:p>
            <a:r>
              <a:rPr lang="sk-SK" sz="2300" dirty="0" smtClean="0"/>
              <a:t>Syn človeka</a:t>
            </a:r>
          </a:p>
          <a:p>
            <a:r>
              <a:rPr lang="sk-SK" sz="2300" dirty="0" smtClean="0"/>
              <a:t>Spasiteľ</a:t>
            </a:r>
          </a:p>
          <a:p>
            <a:r>
              <a:rPr lang="sk-SK" sz="2300" dirty="0" smtClean="0"/>
              <a:t>Pán </a:t>
            </a:r>
          </a:p>
          <a:p>
            <a:r>
              <a:rPr lang="sk-SK" sz="2300" dirty="0" smtClean="0"/>
              <a:t>Baránok Boží</a:t>
            </a:r>
          </a:p>
          <a:p>
            <a:r>
              <a:rPr lang="sk-SK" sz="2300" dirty="0" smtClean="0"/>
              <a:t>Alfa a Omega</a:t>
            </a:r>
          </a:p>
          <a:p>
            <a:r>
              <a:rPr lang="sk-SK" sz="2300" dirty="0" err="1" smtClean="0"/>
              <a:t>Rabbi</a:t>
            </a:r>
            <a:endParaRPr lang="sk-SK" sz="2300" dirty="0" smtClean="0"/>
          </a:p>
          <a:p>
            <a:r>
              <a:rPr lang="sk-SK" sz="2300" dirty="0" smtClean="0"/>
              <a:t>Učiteľ</a:t>
            </a:r>
          </a:p>
          <a:p>
            <a:r>
              <a:rPr lang="sk-SK" sz="2300" dirty="0" smtClean="0"/>
              <a:t>Hlava cirkvi</a:t>
            </a:r>
          </a:p>
          <a:p>
            <a:r>
              <a:rPr lang="sk-SK" sz="2300" dirty="0" smtClean="0"/>
              <a:t>Veľkňaz</a:t>
            </a:r>
          </a:p>
          <a:p>
            <a:r>
              <a:rPr lang="sk-SK" sz="2300" dirty="0" smtClean="0"/>
              <a:t>Radca</a:t>
            </a:r>
          </a:p>
          <a:p>
            <a:r>
              <a:rPr lang="sk-SK" sz="2300" dirty="0" smtClean="0"/>
              <a:t>Otec</a:t>
            </a:r>
          </a:p>
          <a:p>
            <a:r>
              <a:rPr lang="sk-SK" sz="2300" dirty="0" smtClean="0"/>
              <a:t>Posvätiteľ</a:t>
            </a:r>
          </a:p>
          <a:p>
            <a:r>
              <a:rPr lang="sk-SK" sz="2300" dirty="0" smtClean="0"/>
              <a:t>Tešiteľ</a:t>
            </a:r>
          </a:p>
          <a:p>
            <a:r>
              <a:rPr lang="sk-SK" sz="2300" dirty="0" smtClean="0"/>
              <a:t>Vykupiteľ</a:t>
            </a:r>
          </a:p>
          <a:p>
            <a:r>
              <a:rPr lang="sk-SK" sz="2300" dirty="0" smtClean="0"/>
              <a:t>Boží Duch</a:t>
            </a:r>
          </a:p>
          <a:p>
            <a:r>
              <a:rPr lang="sk-SK" sz="2300" dirty="0" smtClean="0"/>
              <a:t>Duch Pravdy</a:t>
            </a:r>
          </a:p>
          <a:p>
            <a:r>
              <a:rPr lang="sk-SK" sz="2300" dirty="0" smtClean="0"/>
              <a:t>Syn Dávidov</a:t>
            </a:r>
          </a:p>
          <a:p>
            <a:r>
              <a:rPr lang="sk-SK" sz="2300" dirty="0" smtClean="0"/>
              <a:t>Kráľ židovský</a:t>
            </a:r>
          </a:p>
          <a:p>
            <a:r>
              <a:rPr lang="sk-SK" sz="2300" dirty="0" smtClean="0"/>
              <a:t>Prostredník</a:t>
            </a:r>
          </a:p>
          <a:p>
            <a:r>
              <a:rPr lang="sk-SK" sz="2300" dirty="0" smtClean="0"/>
              <a:t>Žiarivá ranná hviezda</a:t>
            </a:r>
          </a:p>
          <a:p>
            <a:r>
              <a:rPr lang="sk-SK" sz="2300" dirty="0" smtClean="0"/>
              <a:t>Otče</a:t>
            </a:r>
          </a:p>
          <a:p>
            <a:r>
              <a:rPr lang="sk-SK" sz="2300" dirty="0" smtClean="0"/>
              <a:t>Bože</a:t>
            </a:r>
          </a:p>
          <a:p>
            <a:r>
              <a:rPr lang="sk-SK" sz="2300" dirty="0" smtClean="0"/>
              <a:t>Pán</a:t>
            </a:r>
          </a:p>
          <a:p>
            <a:r>
              <a:rPr lang="sk-SK" sz="2300" dirty="0" smtClean="0"/>
              <a:t>Som, ktorý som.</a:t>
            </a:r>
          </a:p>
          <a:p>
            <a:r>
              <a:rPr lang="sk-SK" sz="2300" dirty="0" smtClean="0"/>
              <a:t>Jahve</a:t>
            </a:r>
          </a:p>
          <a:p>
            <a:r>
              <a:rPr lang="sk-SK" sz="2300" dirty="0" smtClean="0"/>
              <a:t>Mesiáš</a:t>
            </a:r>
          </a:p>
          <a:p>
            <a:r>
              <a:rPr lang="sk-SK" sz="2300" dirty="0" smtClean="0"/>
              <a:t>Stvoriteľ</a:t>
            </a:r>
          </a:p>
          <a:p>
            <a:r>
              <a:rPr lang="sk-SK" sz="2300" dirty="0" smtClean="0"/>
              <a:t>Všemohúci Boh</a:t>
            </a:r>
          </a:p>
          <a:p>
            <a:r>
              <a:rPr lang="sk-SK" sz="2300" dirty="0" smtClean="0"/>
              <a:t>Hospodin zástupov</a:t>
            </a:r>
          </a:p>
          <a:p>
            <a:r>
              <a:rPr lang="sk-SK" sz="2300" dirty="0" err="1" smtClean="0"/>
              <a:t>Adonaj</a:t>
            </a:r>
            <a:endParaRPr lang="sk-SK" sz="2300" dirty="0" smtClean="0"/>
          </a:p>
          <a:p>
            <a:r>
              <a:rPr lang="sk-SK" sz="2300" dirty="0" err="1" smtClean="0"/>
              <a:t>Elohim</a:t>
            </a:r>
            <a:r>
              <a:rPr lang="sk-SK" sz="2300" dirty="0" smtClean="0"/>
              <a:t> </a:t>
            </a:r>
            <a:endParaRPr lang="sk-SK" sz="2300" dirty="0"/>
          </a:p>
        </p:txBody>
      </p:sp>
    </p:spTree>
    <p:extLst>
      <p:ext uri="{BB962C8B-B14F-4D97-AF65-F5344CB8AC3E}">
        <p14:creationId xmlns:p14="http://schemas.microsoft.com/office/powerpoint/2010/main" val="208399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5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25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4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000"/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8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Roztrieďte Božie mená podľa toho, ktorú osobu Svätej Trojice pomenúvajú.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12362" y="32986"/>
            <a:ext cx="1618488" cy="807720"/>
          </a:xfrm>
        </p:spPr>
        <p:txBody>
          <a:bodyPr>
            <a:normAutofit/>
          </a:bodyPr>
          <a:lstStyle/>
          <a:p>
            <a:r>
              <a:rPr lang="sk-SK" dirty="0" smtClean="0"/>
              <a:t>Svätá Trojica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867912" y="863745"/>
            <a:ext cx="1707388" cy="5090551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Trojjediný Pán Boh</a:t>
            </a:r>
          </a:p>
          <a:p>
            <a:r>
              <a:rPr lang="sk-SK" dirty="0"/>
              <a:t>Hospodin</a:t>
            </a:r>
          </a:p>
          <a:p>
            <a:r>
              <a:rPr lang="sk-SK" dirty="0"/>
              <a:t>Pán </a:t>
            </a:r>
            <a:r>
              <a:rPr lang="sk-SK" dirty="0" smtClean="0"/>
              <a:t>Boh</a:t>
            </a:r>
          </a:p>
          <a:p>
            <a:r>
              <a:rPr lang="sk-SK" dirty="0"/>
              <a:t>Bože</a:t>
            </a:r>
          </a:p>
          <a:p>
            <a:r>
              <a:rPr lang="sk-SK" dirty="0"/>
              <a:t>Som, ktorý som.</a:t>
            </a:r>
          </a:p>
          <a:p>
            <a:r>
              <a:rPr lang="sk-SK" dirty="0"/>
              <a:t>Jahve</a:t>
            </a:r>
          </a:p>
          <a:p>
            <a:r>
              <a:rPr lang="sk-SK" dirty="0"/>
              <a:t>Všemohúci Boh</a:t>
            </a:r>
          </a:p>
          <a:p>
            <a:r>
              <a:rPr lang="sk-SK" dirty="0"/>
              <a:t>Hospodin zástupov</a:t>
            </a:r>
          </a:p>
          <a:p>
            <a:r>
              <a:rPr lang="sk-SK" dirty="0" err="1"/>
              <a:t>Adonaj</a:t>
            </a:r>
            <a:endParaRPr lang="sk-SK" dirty="0"/>
          </a:p>
          <a:p>
            <a:r>
              <a:rPr lang="sk-SK" dirty="0" err="1"/>
              <a:t>Elohim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dirty="0"/>
              <a:t>Pán 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636534" y="39223"/>
            <a:ext cx="1211237" cy="813171"/>
          </a:xfrm>
        </p:spPr>
        <p:txBody>
          <a:bodyPr/>
          <a:lstStyle/>
          <a:p>
            <a:r>
              <a:rPr lang="sk-SK" dirty="0" smtClean="0"/>
              <a:t>Boh Otec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575300" y="852394"/>
            <a:ext cx="1503337" cy="5090551"/>
          </a:xfrm>
        </p:spPr>
        <p:txBody>
          <a:bodyPr/>
          <a:lstStyle/>
          <a:p>
            <a:r>
              <a:rPr lang="sk-SK" dirty="0"/>
              <a:t>Stvoriteľ</a:t>
            </a:r>
          </a:p>
          <a:p>
            <a:r>
              <a:rPr lang="sk-SK" dirty="0"/>
              <a:t>Otče</a:t>
            </a:r>
          </a:p>
          <a:p>
            <a:r>
              <a:rPr lang="sk-SK" dirty="0"/>
              <a:t>Otec </a:t>
            </a:r>
            <a:r>
              <a:rPr lang="sk-SK" dirty="0" smtClean="0"/>
              <a:t>Posvätiteľ</a:t>
            </a:r>
          </a:p>
          <a:p>
            <a:r>
              <a:rPr lang="sk-SK" dirty="0"/>
              <a:t>Žiarivá ranná </a:t>
            </a:r>
            <a:r>
              <a:rPr lang="sk-SK" dirty="0" smtClean="0"/>
              <a:t>hviezda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7" name="Zástupný symbol textu 2"/>
          <p:cNvSpPr txBox="1">
            <a:spLocks/>
          </p:cNvSpPr>
          <p:nvPr/>
        </p:nvSpPr>
        <p:spPr>
          <a:xfrm>
            <a:off x="7555202" y="41948"/>
            <a:ext cx="1618488" cy="807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Boh Syn</a:t>
            </a:r>
            <a:endParaRPr lang="sk-SK" dirty="0"/>
          </a:p>
        </p:txBody>
      </p:sp>
      <p:sp>
        <p:nvSpPr>
          <p:cNvPr id="8" name="Zástupný symbol textu 4"/>
          <p:cNvSpPr txBox="1">
            <a:spLocks/>
          </p:cNvSpPr>
          <p:nvPr/>
        </p:nvSpPr>
        <p:spPr>
          <a:xfrm>
            <a:off x="9881121" y="56026"/>
            <a:ext cx="2099386" cy="8131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Boh Duch Svätý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9982201" y="927172"/>
            <a:ext cx="1600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Utešiteľ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Radca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Tešiteľ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Boží Duch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Duch Pravdy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7148919" y="927172"/>
            <a:ext cx="2833282" cy="5753028"/>
          </a:xfrm>
          <a:prstGeom prst="rect">
            <a:avLst/>
          </a:prstGeom>
        </p:spPr>
        <p:txBody>
          <a:bodyPr vert="horz" lIns="91440" tIns="45720" rIns="91440" bIns="45720" numCol="2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Záchranca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Boží Syn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Pán Ježiš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Ježiš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Ježiš Kristus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Syn človeka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Spasiteľ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Baránok Boží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Alfa a Omega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 err="1"/>
              <a:t>Rabbi</a:t>
            </a:r>
            <a:endParaRPr lang="sk-SK" b="0" dirty="0"/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Učiteľ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Hlava cirkvi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Veľkňaz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Vykupiteľ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Syn Dávidov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Kráľ židovský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Prostredník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Pán</a:t>
            </a:r>
          </a:p>
          <a:p>
            <a:pPr marL="182880" indent="-182880">
              <a:spcBef>
                <a:spcPts val="1200"/>
              </a:spcBef>
              <a:buFont typeface="Wingdings 2" pitchFamily="18" charset="2"/>
              <a:buChar char=""/>
            </a:pPr>
            <a:r>
              <a:rPr lang="sk-SK" b="0" dirty="0"/>
              <a:t>Mesiáš</a:t>
            </a:r>
          </a:p>
        </p:txBody>
      </p:sp>
    </p:spTree>
    <p:extLst>
      <p:ext uri="{BB962C8B-B14F-4D97-AF65-F5344CB8AC3E}">
        <p14:creationId xmlns:p14="http://schemas.microsoft.com/office/powerpoint/2010/main" val="256312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50"/>
                            </p:stCondLst>
                            <p:childTnLst>
                              <p:par>
                                <p:cTn id="1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750"/>
                            </p:stCondLst>
                            <p:childTnLst>
                              <p:par>
                                <p:cTn id="1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5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5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5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5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750"/>
                            </p:stCondLst>
                            <p:childTnLst>
                              <p:par>
                                <p:cTn id="1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5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5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5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5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5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250"/>
                            </p:stCondLst>
                            <p:childTnLst>
                              <p:par>
                                <p:cTn id="1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5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5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500"/>
                            </p:stCondLst>
                            <p:childTnLst>
                              <p:par>
                                <p:cTn id="1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5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5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750"/>
                            </p:stCondLst>
                            <p:childTnLst>
                              <p:par>
                                <p:cTn id="1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5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5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5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5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250"/>
                            </p:stCondLst>
                            <p:childTnLst>
                              <p:par>
                                <p:cTn id="1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5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5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5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5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5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750"/>
                            </p:stCondLst>
                            <p:childTnLst>
                              <p:par>
                                <p:cTn id="19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5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5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5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5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5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5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250"/>
                            </p:stCondLst>
                            <p:childTnLst>
                              <p:par>
                                <p:cTn id="2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5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250" fill="hold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50" fill="hold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500"/>
                            </p:stCondLst>
                            <p:childTnLst>
                              <p:par>
                                <p:cTn id="2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5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750"/>
                            </p:stCondLst>
                            <p:childTnLst>
                              <p:par>
                                <p:cTn id="2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5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Posväť sa meno Tvoje!</a:t>
            </a:r>
            <a:endParaRPr lang="sk-SK" alt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81400" y="868680"/>
            <a:ext cx="2171700" cy="512064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Táto prosba súvisí s druhým Božím prikázaním.</a:t>
            </a:r>
          </a:p>
          <a:p>
            <a:r>
              <a:rPr lang="sk-SK" sz="2800" dirty="0" smtClean="0"/>
              <a:t>Ako znie? </a:t>
            </a:r>
          </a:p>
          <a:p>
            <a:r>
              <a:rPr lang="sk-SK" sz="2800" dirty="0" smtClean="0"/>
              <a:t>„Nebudeš brať meno Božie nadarmo!“</a:t>
            </a:r>
            <a:endParaRPr lang="sk-SK" sz="2800" dirty="0"/>
          </a:p>
        </p:txBody>
      </p:sp>
      <p:pic>
        <p:nvPicPr>
          <p:cNvPr id="1026" name="Picture 2" descr="http://www.musinsky.sk/Drevenekrize/slides/Svadba/Desatoro/slides/11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clrChange>
              <a:clrFrom>
                <a:srgbClr val="CAD8D9"/>
              </a:clrFrom>
              <a:clrTo>
                <a:srgbClr val="CAD8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" t="5944" r="8681" b="10314"/>
          <a:stretch/>
        </p:blipFill>
        <p:spPr bwMode="auto">
          <a:xfrm>
            <a:off x="5812405" y="1581150"/>
            <a:ext cx="5941446" cy="440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01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Božie meno je aj bez našej modlitby sväté.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Meno Božie je iste samo osebe sväté, ale my prosíme v tejto</a:t>
            </a:r>
          </a:p>
          <a:p>
            <a:r>
              <a:rPr lang="it-IT" dirty="0"/>
              <a:t>prosbe, aby bolo aj pri nás posvätené.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29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posväcuje Božie meno?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639312" y="864107"/>
            <a:ext cx="3474720" cy="512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800" b="1" dirty="0">
                <a:solidFill>
                  <a:schemeClr val="bg1"/>
                </a:solidFill>
              </a:rPr>
              <a:t>Keď sa slovo Božie čistotne a úprimne učí a keď my </a:t>
            </a:r>
            <a:r>
              <a:rPr lang="sk-SK" sz="2800" b="1" dirty="0" smtClean="0">
                <a:solidFill>
                  <a:schemeClr val="bg1"/>
                </a:solidFill>
              </a:rPr>
              <a:t>podľa neho </a:t>
            </a:r>
            <a:r>
              <a:rPr lang="sk-SK" sz="2800" b="1" dirty="0">
                <a:solidFill>
                  <a:schemeClr val="bg1"/>
                </a:solidFill>
              </a:rPr>
              <a:t>ako </a:t>
            </a:r>
            <a:r>
              <a:rPr lang="sk-SK" sz="2800" b="1" dirty="0" err="1">
                <a:solidFill>
                  <a:schemeClr val="bg1"/>
                </a:solidFill>
              </a:rPr>
              <a:t>dietky</a:t>
            </a:r>
            <a:r>
              <a:rPr lang="sk-SK" sz="2800" b="1" dirty="0">
                <a:solidFill>
                  <a:schemeClr val="bg1"/>
                </a:solidFill>
              </a:rPr>
              <a:t> Božie žijeme; k tomu ráč nám </a:t>
            </a:r>
            <a:r>
              <a:rPr lang="sk-SK" sz="2800" b="1" dirty="0" smtClean="0">
                <a:solidFill>
                  <a:schemeClr val="bg1"/>
                </a:solidFill>
              </a:rPr>
              <a:t>dopomáhať milý </a:t>
            </a:r>
            <a:r>
              <a:rPr lang="sk-SK" sz="2800" b="1" dirty="0">
                <a:solidFill>
                  <a:schemeClr val="bg1"/>
                </a:solidFill>
              </a:rPr>
              <a:t>Otče nebeský! Kto však inak učí a žije, ako slovo </a:t>
            </a:r>
            <a:r>
              <a:rPr lang="sk-SK" sz="2800" b="1" dirty="0" smtClean="0">
                <a:solidFill>
                  <a:schemeClr val="bg1"/>
                </a:solidFill>
              </a:rPr>
              <a:t>Božie učí</a:t>
            </a:r>
            <a:r>
              <a:rPr lang="sk-SK" sz="2800" b="1" dirty="0">
                <a:solidFill>
                  <a:schemeClr val="bg1"/>
                </a:solidFill>
              </a:rPr>
              <a:t>, ten znesväcuje medzi nami meno Božie; pred tým ráč </a:t>
            </a:r>
            <a:r>
              <a:rPr lang="sk-SK" sz="2800" b="1" dirty="0" smtClean="0">
                <a:solidFill>
                  <a:schemeClr val="bg1"/>
                </a:solidFill>
              </a:rPr>
              <a:t>nás uchrániť</a:t>
            </a:r>
            <a:r>
              <a:rPr lang="sk-SK" sz="2800" b="1" dirty="0">
                <a:solidFill>
                  <a:schemeClr val="bg1"/>
                </a:solidFill>
              </a:rPr>
              <a:t>, náš Otče nebeský!</a:t>
            </a:r>
          </a:p>
        </p:txBody>
      </p:sp>
      <p:pic>
        <p:nvPicPr>
          <p:cNvPr id="2050" name="Picture 2" descr="http://www.georgiaencyclopedia.org/sites/default/files/m-103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643128"/>
            <a:ext cx="8178800" cy="556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33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ám">
  <a:themeElements>
    <a:clrScheme name="Červeno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ám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TM03457475[[fn=Rám]]</Template>
  <TotalTime>167</TotalTime>
  <Words>376</Words>
  <Application>Microsoft Office PowerPoint</Application>
  <PresentationFormat>Širokouhlá</PresentationFormat>
  <Paragraphs>147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Rám</vt:lpstr>
      <vt:lpstr>Modlitba Pánova – 1. prosba</vt:lpstr>
      <vt:lpstr>Ktoré Božie mená poznáte? </vt:lpstr>
      <vt:lpstr>Roztrieďte Božie mená podľa toho, ktorú osobu Svätej Trojice pomenúvajú.</vt:lpstr>
      <vt:lpstr>Roztrieďte Božie mená podľa toho, ktorú osobu Svätej Trojice pomenúvajú.</vt:lpstr>
      <vt:lpstr>Roztrieďte Božie mená podľa toho, ktorú osobu Svätej Trojice pomenúvajú.</vt:lpstr>
      <vt:lpstr>Posväť sa meno Tvoje!</vt:lpstr>
      <vt:lpstr>Božie meno je aj bez našej modlitby sväté. </vt:lpstr>
      <vt:lpstr>Ako sa posväcuje Božie meno?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Stanislav Grega</dc:creator>
  <cp:lastModifiedBy>Stanislav Grega</cp:lastModifiedBy>
  <cp:revision>41</cp:revision>
  <dcterms:created xsi:type="dcterms:W3CDTF">2016-02-17T08:33:44Z</dcterms:created>
  <dcterms:modified xsi:type="dcterms:W3CDTF">2016-03-09T10:15:30Z</dcterms:modified>
</cp:coreProperties>
</file>