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8800" dirty="0" smtClean="0"/>
              <a:t>Svedomie</a:t>
            </a:r>
            <a:endParaRPr lang="sk-SK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3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svedomie?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801461"/>
          </a:xfrm>
        </p:spPr>
        <p:txBody>
          <a:bodyPr>
            <a:noAutofit/>
          </a:bodyPr>
          <a:lstStyle/>
          <a:p>
            <a:r>
              <a:rPr lang="sk-SK" sz="3200" dirty="0" smtClean="0"/>
              <a:t>Je to Boží hlas v človeku.</a:t>
            </a:r>
          </a:p>
          <a:p>
            <a:r>
              <a:rPr lang="sk-SK" sz="3200" dirty="0" smtClean="0"/>
              <a:t>Ozýva sa vtedy, keď sa dostaneme do sporu s Pánom Bohom.</a:t>
            </a:r>
          </a:p>
          <a:p>
            <a:r>
              <a:rPr lang="sk-SK" sz="3200" dirty="0" smtClean="0"/>
              <a:t>Spor s Bohom – Hriech.</a:t>
            </a:r>
            <a:endParaRPr lang="sk-SK" sz="3200" dirty="0"/>
          </a:p>
        </p:txBody>
      </p:sp>
      <p:pic>
        <p:nvPicPr>
          <p:cNvPr id="1026" name="Picture 2" descr="https://kolejak.files.wordpress.com/2014/09/e22fa-conscience.jpg?w=4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28" y="2336872"/>
            <a:ext cx="6119452" cy="40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môže byť svedomím človeka?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Vnútorný hlas</a:t>
            </a:r>
          </a:p>
          <a:p>
            <a:r>
              <a:rPr lang="sk-SK" dirty="0" smtClean="0"/>
              <a:t>Naši príbuzní</a:t>
            </a:r>
          </a:p>
          <a:p>
            <a:r>
              <a:rPr lang="sk-SK" dirty="0" smtClean="0"/>
              <a:t>Naši známi</a:t>
            </a:r>
          </a:p>
          <a:p>
            <a:r>
              <a:rPr lang="sk-SK" dirty="0" smtClean="0"/>
              <a:t>Autority – farár, učiteľ...</a:t>
            </a:r>
          </a:p>
          <a:p>
            <a:r>
              <a:rPr lang="sk-SK" dirty="0" smtClean="0"/>
              <a:t>Úplne neznámi ľudia</a:t>
            </a:r>
          </a:p>
          <a:p>
            <a:r>
              <a:rPr lang="sk-SK" dirty="0" smtClean="0"/>
              <a:t>Sen</a:t>
            </a:r>
          </a:p>
          <a:p>
            <a:r>
              <a:rPr lang="sk-SK" dirty="0" smtClean="0"/>
              <a:t>Modlitba</a:t>
            </a:r>
          </a:p>
          <a:p>
            <a:endParaRPr lang="sk-SK" dirty="0"/>
          </a:p>
        </p:txBody>
      </p:sp>
      <p:pic>
        <p:nvPicPr>
          <p:cNvPr id="2050" name="Picture 2" descr="http://3.bp.blogspot.com/-muX8S05m-tU/TxcyEAvdVwI/AAAAAAAABa4/Nu7Ho-CuFro/s1600/Brugghen-Magdalen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4" y="2393156"/>
            <a:ext cx="28575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Svedomie sveta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600" b="1" dirty="0" smtClean="0"/>
              <a:t>Morálka</a:t>
            </a:r>
            <a:endParaRPr lang="sk-SK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Je súhrn alebo systém hodnôt, ktoré rozlišujú dobré a zlé konanie. </a:t>
            </a:r>
          </a:p>
          <a:p>
            <a:r>
              <a:rPr lang="sk-SK" sz="2400" dirty="0" smtClean="0"/>
              <a:t>Môže byť u rôznych skupín rozličná. </a:t>
            </a:r>
            <a:endParaRPr lang="sk-SK" sz="2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3600" b="1" dirty="0" smtClean="0"/>
              <a:t>Zákon</a:t>
            </a:r>
            <a:endParaRPr lang="sk-SK" b="1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Je ustálene právo, princíp. </a:t>
            </a:r>
          </a:p>
          <a:p>
            <a:r>
              <a:rPr lang="sk-SK" sz="2400" dirty="0" smtClean="0"/>
              <a:t>Je to tiež právna norma zákonodarcu. </a:t>
            </a:r>
          </a:p>
          <a:p>
            <a:r>
              <a:rPr lang="sk-SK" sz="2400" dirty="0" smtClean="0"/>
              <a:t>Porušenie zákona je trestné. </a:t>
            </a:r>
            <a:endParaRPr lang="sk-SK" sz="24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sz="3600" b="1" dirty="0" smtClean="0"/>
              <a:t>Právo</a:t>
            </a:r>
            <a:endParaRPr lang="sk-SK" sz="3600" b="1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Hovorí o tom, čo sa prikazuje spoločnosti, teda ako sa majú správať, čo je im dovolené a čo sa pod hrozbou trestu zakazuje.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6198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Biblické príklady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Jonáš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Judáš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Peter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8" name="Picture 6" descr="http://czechfolks.com/plus/wp-content/uploads/2013/01/Obr%C3%A1zek-03-Jan-Breughel-star%C5%A1%C3%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29835" r="16107"/>
          <a:stretch/>
        </p:blipFill>
        <p:spPr bwMode="auto">
          <a:xfrm>
            <a:off x="680322" y="3022673"/>
            <a:ext cx="3072528" cy="29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rosport.sk/wp-content/uploads/2014/05/jud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r="26866"/>
          <a:stretch/>
        </p:blipFill>
        <p:spPr bwMode="auto">
          <a:xfrm>
            <a:off x="3943350" y="3022673"/>
            <a:ext cx="30765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obrazky.4ever.sk/data/download/zvieratka/kohut-1466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t="7627" r="15200" b="12583"/>
          <a:stretch/>
        </p:blipFill>
        <p:spPr bwMode="auto">
          <a:xfrm>
            <a:off x="7233251" y="3031628"/>
            <a:ext cx="3099469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900" b="1" dirty="0"/>
              <a:t>Ježiš mu riekol: </a:t>
            </a:r>
            <a:r>
              <a:rPr lang="sk-SK" sz="4900" b="1" dirty="0" smtClean="0"/>
              <a:t/>
            </a:r>
            <a:br>
              <a:rPr lang="sk-SK" sz="4900" b="1" dirty="0" smtClean="0"/>
            </a:br>
            <a:r>
              <a:rPr lang="sk-SK" sz="4900" b="1" dirty="0" smtClean="0"/>
              <a:t>Ja </a:t>
            </a:r>
            <a:r>
              <a:rPr lang="sk-SK" sz="4900" b="1" dirty="0"/>
              <a:t>som cesta i pravda i život. Nik neprichádza k Otcovi</a:t>
            </a:r>
            <a:r>
              <a:rPr lang="sk-SK" sz="4900" b="1"/>
              <a:t>, </a:t>
            </a:r>
            <a:r>
              <a:rPr lang="sk-SK" sz="4900" b="1" smtClean="0"/>
              <a:t/>
            </a:r>
            <a:br>
              <a:rPr lang="sk-SK" sz="4900" b="1" smtClean="0"/>
            </a:br>
            <a:r>
              <a:rPr lang="sk-SK" sz="4900" b="1" smtClean="0"/>
              <a:t>ak </a:t>
            </a:r>
            <a:r>
              <a:rPr lang="sk-SK" sz="4900" b="1" dirty="0"/>
              <a:t>len nie skrze mňa.</a:t>
            </a:r>
            <a:endParaRPr lang="sk-SK" sz="49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J 14,6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Pán Boh vidí všetko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7842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Vlastné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C00000"/>
      </a:accent2>
      <a:accent3>
        <a:srgbClr val="F69200"/>
      </a:accent3>
      <a:accent4>
        <a:srgbClr val="838383"/>
      </a:accent4>
      <a:accent5>
        <a:srgbClr val="FEC306"/>
      </a:accent5>
      <a:accent6>
        <a:srgbClr val="A6B727"/>
      </a:accent6>
      <a:hlink>
        <a:srgbClr val="F59E00"/>
      </a:hlink>
      <a:folHlink>
        <a:srgbClr val="B2B2B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41</TotalTime>
  <Words>140</Words>
  <Application>Microsoft Office PowerPoint</Application>
  <PresentationFormat>Širokouhlá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Berlín</vt:lpstr>
      <vt:lpstr>Svedomie</vt:lpstr>
      <vt:lpstr>Čo je to svedomie?</vt:lpstr>
      <vt:lpstr>Kto môže byť svedomím človeka?</vt:lpstr>
      <vt:lpstr>Svedomie sveta</vt:lpstr>
      <vt:lpstr>Biblické príklady</vt:lpstr>
      <vt:lpstr>Ježiš mu riekol:  Ja som cesta i pravda i život. Nik neprichádza k Otcovi,  ak len nie skrze mňa.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Svedomie</dc:title>
  <dc:creator>Stanislav Grega</dc:creator>
  <cp:lastModifiedBy>Stanislav Grega</cp:lastModifiedBy>
  <cp:revision>12</cp:revision>
  <dcterms:created xsi:type="dcterms:W3CDTF">2015-04-16T08:10:16Z</dcterms:created>
  <dcterms:modified xsi:type="dcterms:W3CDTF">2015-04-16T08:51:59Z</dcterms:modified>
</cp:coreProperties>
</file>