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257" r:id="rId3"/>
    <p:sldId id="258" r:id="rId4"/>
    <p:sldId id="259" r:id="rId5"/>
    <p:sldId id="261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="0" baseline="0">
                <a:solidFill>
                  <a:schemeClr val="tx1"/>
                </a:solidFill>
              </a:defRPr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spc="3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sk-SK"/>
              <a:t>Kliknutím upravte štýl predlohy podnadpisov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8BB37-67E1-420F-B488-3DE93FA3DF1F}" type="datetimeFigureOut">
              <a:rPr lang="en-US" dirty="0"/>
              <a:t>2/8/2017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96382-B15D-466F-9E7D-0603461872B7}" type="datetimeFigureOut">
              <a:rPr lang="en-US" dirty="0"/>
              <a:t>2/8/2017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672AE-FC7B-40BA-8844-0693A2434617}" type="datetimeFigureOut">
              <a:rPr lang="en-US" dirty="0"/>
              <a:t>2/8/2017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8EC8D-9508-4A2C-8FBC-4C089BA52EE5}" type="datetimeFigureOut">
              <a:rPr lang="en-US" dirty="0"/>
              <a:t>2/8/2017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0"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 spc="3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A1C89-C29A-4D79-B5A1-1F424905E9A1}" type="datetimeFigureOut">
              <a:rPr lang="en-US" dirty="0"/>
              <a:t>2/8/2017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CC248-0691-4AB1-BB8B-882D656FF160}" type="datetimeFigureOut">
              <a:rPr lang="en-US" dirty="0"/>
              <a:t>2/8/2017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21606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0" y="1721606"/>
            <a:ext cx="448056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sk-SK"/>
              <a:t>Upraviť štýly predlohy textu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54B09-E178-460F-B46D-023FA9745608}" type="datetimeFigureOut">
              <a:rPr lang="en-US" dirty="0"/>
              <a:t>2/8/2017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62E06-21B3-4A3D-A6C8-F0DFEB8AB04D}" type="datetimeFigureOut">
              <a:rPr lang="en-US" dirty="0"/>
              <a:t>2/8/2017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7CC01-41FD-4607-B8B1-976991065B2D}" type="datetimeFigureOut">
              <a:rPr lang="en-US" dirty="0"/>
              <a:t>2/8/2017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3200" b="1" baseline="0"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740A7-C153-476A-BA27-5BE657EA7C21}" type="datetimeFigureOut">
              <a:rPr lang="en-US" dirty="0"/>
              <a:t>2/8/2017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1">
                <a:solidFill>
                  <a:srgbClr val="FFFFFF"/>
                </a:solidFill>
              </a:defRPr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40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6C2EC-F3EA-4AFE-88D7-51A6BBFDBA8B}" type="datetimeFigureOut">
              <a:rPr lang="en-US" dirty="0"/>
              <a:t>2/8/2017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262393"/>
            <a:ext cx="9692640" cy="1428929"/>
          </a:xfrm>
          <a:prstGeom prst="rect">
            <a:avLst/>
          </a:prstGeom>
        </p:spPr>
        <p:txBody>
          <a:bodyPr vert="horz" lIns="91440" tIns="27432" rIns="91440" bIns="45720" rtlCol="0" anchor="b">
            <a:normAutofit/>
          </a:bodyPr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BF2EAB5F-78EB-45CA-9E26-D1BAA0AA6EEC}" type="datetimeFigureOut">
              <a:rPr lang="en-US" dirty="0"/>
              <a:t>2/8/2017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 spc="-5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2000" kern="1200" spc="1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eskatelevize.cz/ivysilani/10213603244-biblicka-patrani/309298380010009-kralovna-ester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dirty="0"/>
              <a:t>Kráľovná</a:t>
            </a:r>
            <a:br>
              <a:rPr lang="sk-SK" dirty="0"/>
            </a:br>
            <a:r>
              <a:rPr lang="sk-SK" dirty="0"/>
              <a:t>Ester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3931496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Rectangle 6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050" name="Picture 2" descr="Výsledok vyhľadávania obrázkov pre dopyt queen esther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922" b="-1"/>
          <a:stretch/>
        </p:blipFill>
        <p:spPr bwMode="auto">
          <a:xfrm>
            <a:off x="20" y="10"/>
            <a:ext cx="7552924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878675" y="640080"/>
            <a:ext cx="3075836" cy="1325562"/>
          </a:xfrm>
        </p:spPr>
        <p:txBody>
          <a:bodyPr>
            <a:normAutofit/>
          </a:bodyPr>
          <a:lstStyle/>
          <a:p>
            <a:r>
              <a:rPr lang="sk-SK" dirty="0"/>
              <a:t>Z </a:t>
            </a:r>
            <a:r>
              <a:rPr lang="sk-SK" dirty="0" err="1"/>
              <a:t>Hadasy</a:t>
            </a:r>
            <a:r>
              <a:rPr lang="sk-SK" dirty="0"/>
              <a:t> Ester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7659757" y="1936955"/>
            <a:ext cx="3511826" cy="4243182"/>
          </a:xfrm>
        </p:spPr>
        <p:txBody>
          <a:bodyPr>
            <a:normAutofit/>
          </a:bodyPr>
          <a:lstStyle/>
          <a:p>
            <a:r>
              <a:rPr lang="sk-SK" sz="2400" dirty="0"/>
              <a:t>Vychovával ju strýko </a:t>
            </a:r>
            <a:r>
              <a:rPr lang="sk-SK" sz="2400" dirty="0" err="1"/>
              <a:t>Mordochaj</a:t>
            </a:r>
            <a:r>
              <a:rPr lang="sk-SK" sz="2400" dirty="0"/>
              <a:t> - žid</a:t>
            </a:r>
          </a:p>
          <a:p>
            <a:r>
              <a:rPr lang="sk-SK" sz="2400" dirty="0"/>
              <a:t>Dostala perzské meno Ester – hviezda</a:t>
            </a:r>
          </a:p>
          <a:p>
            <a:r>
              <a:rPr lang="sk-SK" sz="2400" dirty="0"/>
              <a:t>Kráľovná </a:t>
            </a:r>
            <a:r>
              <a:rPr lang="sk-SK" sz="2400" dirty="0" err="1"/>
              <a:t>Vaští</a:t>
            </a:r>
            <a:r>
              <a:rPr lang="sk-SK" sz="2400" dirty="0"/>
              <a:t> sklamala kráľa perzskej ríše </a:t>
            </a:r>
            <a:r>
              <a:rPr lang="sk-SK" sz="2400" dirty="0" err="1"/>
              <a:t>Ahasvéra</a:t>
            </a:r>
            <a:r>
              <a:rPr lang="sk-SK" sz="2400" dirty="0"/>
              <a:t> (Xerxa I.)</a:t>
            </a:r>
          </a:p>
          <a:p>
            <a:r>
              <a:rPr lang="sk-SK" sz="2400" dirty="0"/>
              <a:t>Výber miss kráľovnej</a:t>
            </a:r>
          </a:p>
        </p:txBody>
      </p:sp>
    </p:spTree>
    <p:extLst>
      <p:ext uri="{BB962C8B-B14F-4D97-AF65-F5344CB8AC3E}">
        <p14:creationId xmlns:p14="http://schemas.microsoft.com/office/powerpoint/2010/main" val="6217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Rectangle 6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26" name="Picture 2" descr="Výsledok vyhľadávania obrázkov pre dopyt kráľovná ester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70" r="-1" b="-1"/>
          <a:stretch/>
        </p:blipFill>
        <p:spPr bwMode="auto">
          <a:xfrm>
            <a:off x="20" y="10"/>
            <a:ext cx="6094799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420464" y="365760"/>
            <a:ext cx="4724614" cy="1325562"/>
          </a:xfrm>
        </p:spPr>
        <p:txBody>
          <a:bodyPr>
            <a:normAutofit/>
          </a:bodyPr>
          <a:lstStyle/>
          <a:p>
            <a:r>
              <a:rPr lang="sk-SK" dirty="0"/>
              <a:t>Antisemitizmus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6420463" y="1828800"/>
            <a:ext cx="4572002" cy="4797287"/>
          </a:xfrm>
        </p:spPr>
        <p:txBody>
          <a:bodyPr>
            <a:normAutofit/>
          </a:bodyPr>
          <a:lstStyle/>
          <a:p>
            <a:r>
              <a:rPr lang="sk-SK" sz="2400" dirty="0"/>
              <a:t>Je to nepriateľstvo voči Židom</a:t>
            </a:r>
          </a:p>
          <a:p>
            <a:r>
              <a:rPr lang="sk-SK" sz="2400" dirty="0"/>
              <a:t>Rozlišujeme náboženský a rasový antisemitizmus</a:t>
            </a:r>
          </a:p>
          <a:p>
            <a:r>
              <a:rPr lang="sk-SK" sz="2400" dirty="0"/>
              <a:t>Náboženský je zameraný proti viere Židov a rasový proti židovskému národu</a:t>
            </a:r>
          </a:p>
          <a:p>
            <a:r>
              <a:rPr lang="sk-SK" sz="2400" dirty="0"/>
              <a:t>Nie je to novodobá záležitosť</a:t>
            </a:r>
          </a:p>
          <a:p>
            <a:r>
              <a:rPr lang="sk-SK" sz="2400" dirty="0"/>
              <a:t>Adolf Hitler – holokaust</a:t>
            </a:r>
          </a:p>
          <a:p>
            <a:endParaRPr lang="sk-SK" sz="2400" dirty="0"/>
          </a:p>
        </p:txBody>
      </p:sp>
    </p:spTree>
    <p:extLst>
      <p:ext uri="{BB962C8B-B14F-4D97-AF65-F5344CB8AC3E}">
        <p14:creationId xmlns:p14="http://schemas.microsoft.com/office/powerpoint/2010/main" val="423675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Výsledok vyhľadávania obrázkov pre dopyt Hviezd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565"/>
          <a:stretch/>
        </p:blipFill>
        <p:spPr bwMode="auto">
          <a:xfrm>
            <a:off x="-84505" y="0"/>
            <a:ext cx="1140138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397565" y="262393"/>
            <a:ext cx="10556947" cy="1428929"/>
          </a:xfrm>
        </p:spPr>
        <p:txBody>
          <a:bodyPr>
            <a:normAutofit/>
          </a:bodyPr>
          <a:lstStyle/>
          <a:p>
            <a:r>
              <a:rPr lang="sk-SK" sz="1600" dirty="0">
                <a:hlinkClick r:id="rId3"/>
              </a:rPr>
              <a:t>http://www.ceskatelevize.cz/ivysilani/10213603244-biblicka-patrani/309298380010009-kralovna-ester</a:t>
            </a:r>
            <a:br>
              <a:rPr lang="sk-SK" sz="1600" dirty="0"/>
            </a:br>
            <a:endParaRPr lang="sk-SK" sz="1600" dirty="0"/>
          </a:p>
        </p:txBody>
      </p:sp>
    </p:spTree>
    <p:extLst>
      <p:ext uri="{BB962C8B-B14F-4D97-AF65-F5344CB8AC3E}">
        <p14:creationId xmlns:p14="http://schemas.microsoft.com/office/powerpoint/2010/main" val="16784401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Výsledok vyhľadávania obrázkov pre dopyt ovocie stromu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1" t="15374" b="16444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" name="Rectangle 6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9481" y="0"/>
            <a:ext cx="7737169" cy="6858000"/>
          </a:xfrm>
          <a:prstGeom prst="rect">
            <a:avLst/>
          </a:prstGeom>
          <a:solidFill>
            <a:schemeClr val="bg1"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sp>
        <p:nvSpPr>
          <p:cNvPr id="69" name="Rectangle 6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050889" y="365758"/>
            <a:ext cx="6784259" cy="1828800"/>
          </a:xfrm>
        </p:spPr>
        <p:txBody>
          <a:bodyPr>
            <a:normAutofit/>
          </a:bodyPr>
          <a:lstStyle/>
          <a:p>
            <a:r>
              <a:rPr lang="sk-SK" sz="5400" dirty="0" err="1"/>
              <a:t>Mt</a:t>
            </a:r>
            <a:r>
              <a:rPr lang="sk-SK" sz="5400" dirty="0"/>
              <a:t> 7, 17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4050889" y="2324100"/>
            <a:ext cx="6784259" cy="3875087"/>
          </a:xfrm>
        </p:spPr>
        <p:txBody>
          <a:bodyPr>
            <a:normAutofit/>
          </a:bodyPr>
          <a:lstStyle/>
          <a:p>
            <a:r>
              <a:rPr lang="sk-SK" sz="4000" dirty="0"/>
              <a:t>Tak každý dobrý strom rodí dobré ovocie, ale planý strom rodí zlé ovocie.</a:t>
            </a:r>
          </a:p>
        </p:txBody>
      </p:sp>
    </p:spTree>
    <p:extLst>
      <p:ext uri="{BB962C8B-B14F-4D97-AF65-F5344CB8AC3E}">
        <p14:creationId xmlns:p14="http://schemas.microsoft.com/office/powerpoint/2010/main" val="1501282555"/>
      </p:ext>
    </p:extLst>
  </p:cSld>
  <p:clrMapOvr>
    <a:masterClrMapping/>
  </p:clrMapOvr>
</p:sld>
</file>

<file path=ppt/theme/theme1.xml><?xml version="1.0" encoding="utf-8"?>
<a:theme xmlns:a="http://schemas.openxmlformats.org/drawingml/2006/main" name="View">
  <a:themeElements>
    <a:clrScheme name="View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D70D5E"/>
      </a:accent2>
      <a:accent3>
        <a:srgbClr val="98037E"/>
      </a:accent3>
      <a:accent4>
        <a:srgbClr val="68027D"/>
      </a:accent4>
      <a:accent5>
        <a:srgbClr val="095ACA"/>
      </a:accent5>
      <a:accent6>
        <a:srgbClr val="063597"/>
      </a:accent6>
      <a:hlink>
        <a:srgbClr val="17BBFD"/>
      </a:hlink>
      <a:folHlink>
        <a:srgbClr val="FF79C2"/>
      </a:folHlink>
    </a:clrScheme>
    <a:fontScheme name="View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3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23C5FE65-18CC-4A65-9EBC-B05E331504E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TM03457515[[fn=Zobrazenie]]</Template>
  <TotalTime>37</TotalTime>
  <Words>83</Words>
  <Application>Microsoft Office PowerPoint</Application>
  <PresentationFormat>Širokouhlá</PresentationFormat>
  <Paragraphs>15</Paragraphs>
  <Slides>5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3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5</vt:i4>
      </vt:variant>
    </vt:vector>
  </HeadingPairs>
  <TitlesOfParts>
    <vt:vector size="9" baseType="lpstr">
      <vt:lpstr>Arial</vt:lpstr>
      <vt:lpstr>Century Schoolbook</vt:lpstr>
      <vt:lpstr>Wingdings 2</vt:lpstr>
      <vt:lpstr>View</vt:lpstr>
      <vt:lpstr>Kráľovná Ester</vt:lpstr>
      <vt:lpstr>Z Hadasy Ester</vt:lpstr>
      <vt:lpstr>Antisemitizmus</vt:lpstr>
      <vt:lpstr>http://www.ceskatelevize.cz/ivysilani/10213603244-biblicka-patrani/309298380010009-kralovna-ester </vt:lpstr>
      <vt:lpstr>Mt 7, 17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Kráľovná Ester</dc:title>
  <dc:creator>Marián Grega</dc:creator>
  <cp:lastModifiedBy>Marián Grega</cp:lastModifiedBy>
  <cp:revision>5</cp:revision>
  <dcterms:created xsi:type="dcterms:W3CDTF">2017-02-08T20:33:28Z</dcterms:created>
  <dcterms:modified xsi:type="dcterms:W3CDTF">2017-02-08T21:17:24Z</dcterms:modified>
</cp:coreProperties>
</file>