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3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0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8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9192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84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78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69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83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1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86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6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4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72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41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28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3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9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85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Glx11BxF2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W2lUYTII6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UCp84CuYS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9600" dirty="0"/>
              <a:t>Milujúci Boh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400" dirty="0"/>
              <a:t>Dogmatika</a:t>
            </a:r>
          </a:p>
        </p:txBody>
      </p:sp>
    </p:spTree>
    <p:extLst>
      <p:ext uri="{BB962C8B-B14F-4D97-AF65-F5344CB8AC3E}">
        <p14:creationId xmlns:p14="http://schemas.microsoft.com/office/powerpoint/2010/main" val="2949136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5400" dirty="0"/>
              <a:t>Láska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Je to čin vôle. </a:t>
            </a:r>
          </a:p>
          <a:p>
            <a:r>
              <a:rPr lang="sk-SK" sz="2400" dirty="0"/>
              <a:t>Ťažká práca</a:t>
            </a:r>
          </a:p>
          <a:p>
            <a:r>
              <a:rPr lang="sk-SK" sz="2400" dirty="0"/>
              <a:t>Boh je láska</a:t>
            </a:r>
          </a:p>
        </p:txBody>
      </p:sp>
    </p:spTree>
    <p:extLst>
      <p:ext uri="{BB962C8B-B14F-4D97-AF65-F5344CB8AC3E}">
        <p14:creationId xmlns:p14="http://schemas.microsoft.com/office/powerpoint/2010/main" val="332277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74" name="Freeform: Shap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26" name="Picture 2" descr="Výsledok vyhľadávania obrázkov pre dopyt lá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1916" y="2675657"/>
            <a:ext cx="5451627" cy="340726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EBEBEB"/>
                </a:solidFill>
              </a:rPr>
              <a:t>Základná potreba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sk-SK" sz="2400" dirty="0"/>
              <a:t>Každý potrebuje byť milovaný</a:t>
            </a:r>
          </a:p>
          <a:p>
            <a:r>
              <a:rPr lang="sk-SK" sz="2400" dirty="0"/>
              <a:t>Z lásky žijeme</a:t>
            </a:r>
          </a:p>
          <a:p>
            <a:r>
              <a:rPr lang="sk-SK" sz="2400" dirty="0"/>
              <a:t>Pre lásku žijeme</a:t>
            </a:r>
          </a:p>
          <a:p>
            <a:r>
              <a:rPr lang="sk-SK" sz="2400" dirty="0"/>
              <a:t>Žijeme, aby sme milovali</a:t>
            </a:r>
          </a:p>
        </p:txBody>
      </p:sp>
    </p:spTree>
    <p:extLst>
      <p:ext uri="{BB962C8B-B14F-4D97-AF65-F5344CB8AC3E}">
        <p14:creationId xmlns:p14="http://schemas.microsoft.com/office/powerpoint/2010/main" val="3235874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5400" dirty="0"/>
              <a:t>Božia láska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2800" dirty="0">
                <a:hlinkClick r:id="rId2"/>
              </a:rPr>
              <a:t>https://www.youtube.com/watch?v=KGlx11BxF24</a:t>
            </a:r>
            <a:endParaRPr lang="sk-SK" sz="2800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867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5400" dirty="0"/>
              <a:t>Film Most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9153871" cy="4195481"/>
          </a:xfrm>
        </p:spPr>
        <p:txBody>
          <a:bodyPr>
            <a:normAutofit/>
          </a:bodyPr>
          <a:lstStyle/>
          <a:p>
            <a:r>
              <a:rPr lang="sk-SK" sz="2800" dirty="0">
                <a:hlinkClick r:id="rId2"/>
              </a:rPr>
              <a:t>https://www.youtube.com/watch?v=9W2lUYTII6Q</a:t>
            </a:r>
            <a:endParaRPr lang="sk-SK" sz="2800" dirty="0"/>
          </a:p>
          <a:p>
            <a:endParaRPr lang="sk-SK" sz="2800" dirty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6932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5400" dirty="0"/>
              <a:t>List človeku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9273140" cy="4195481"/>
          </a:xfrm>
        </p:spPr>
        <p:txBody>
          <a:bodyPr>
            <a:normAutofit/>
          </a:bodyPr>
          <a:lstStyle/>
          <a:p>
            <a:r>
              <a:rPr lang="sk-SK" sz="2800" dirty="0"/>
              <a:t>https://www.youtube.com/watch?v=yUwPhrLlgx0</a:t>
            </a:r>
          </a:p>
        </p:txBody>
      </p:sp>
    </p:spTree>
    <p:extLst>
      <p:ext uri="{BB962C8B-B14F-4D97-AF65-F5344CB8AC3E}">
        <p14:creationId xmlns:p14="http://schemas.microsoft.com/office/powerpoint/2010/main" val="106824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5400" dirty="0"/>
              <a:t>Môj Kráľ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103312" y="2092674"/>
            <a:ext cx="911411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>
                <a:hlinkClick r:id="rId2"/>
              </a:rPr>
              <a:t>https://www.youtube.com/watch?v=IUCp84CuYSg</a:t>
            </a:r>
            <a:endParaRPr lang="sk-SK" sz="2800" dirty="0"/>
          </a:p>
          <a:p>
            <a:pPr marL="0" indent="0">
              <a:buNone/>
            </a:pP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313347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7819" cy="1400530"/>
          </a:xfrm>
        </p:spPr>
        <p:txBody>
          <a:bodyPr/>
          <a:lstStyle/>
          <a:p>
            <a:r>
              <a:rPr lang="sk-SK" sz="5400" dirty="0"/>
              <a:t>Evanjelium podľa Jána 3, 16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Lebo tak Boh miloval svet, že svojho jednorodeného Syna dal, aby nezahynul, ale večný život mal každý, kto verí v Neho.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132540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ó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</TotalTime>
  <Words>123</Words>
  <Application>Microsoft Office PowerPoint</Application>
  <PresentationFormat>Širokouhlá</PresentationFormat>
  <Paragraphs>21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Ión</vt:lpstr>
      <vt:lpstr>Milujúci Boh</vt:lpstr>
      <vt:lpstr>Láska</vt:lpstr>
      <vt:lpstr>Základná potreba</vt:lpstr>
      <vt:lpstr>Božia láska</vt:lpstr>
      <vt:lpstr>Film Most</vt:lpstr>
      <vt:lpstr>List človeku</vt:lpstr>
      <vt:lpstr>Môj Kráľ</vt:lpstr>
      <vt:lpstr>Evanjelium podľa Jána 3, 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Milujúci Boh</dc:title>
  <dc:creator>Marián Grega</dc:creator>
  <cp:lastModifiedBy>Marián Grega</cp:lastModifiedBy>
  <cp:revision>7</cp:revision>
  <dcterms:created xsi:type="dcterms:W3CDTF">2017-03-15T20:09:29Z</dcterms:created>
  <dcterms:modified xsi:type="dcterms:W3CDTF">2017-03-15T21:03:28Z</dcterms:modified>
</cp:coreProperties>
</file>