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5" r:id="rId7"/>
    <p:sldId id="261" r:id="rId8"/>
    <p:sldId id="267" r:id="rId9"/>
    <p:sldId id="264" r:id="rId10"/>
    <p:sldId id="263" r:id="rId11"/>
    <p:sldId id="262" r:id="rId12"/>
    <p:sldId id="266" r:id="rId13"/>
    <p:sldId id="268" r:id="rId14"/>
    <p:sldId id="269" r:id="rId15"/>
    <p:sldId id="270" r:id="rId16"/>
    <p:sldId id="271" r:id="rId17"/>
    <p:sldId id="272" r:id="rId18"/>
  </p:sldIdLst>
  <p:sldSz cx="12192000" cy="6858000"/>
  <p:notesSz cx="6858000" cy="9144000"/>
  <p:defaultTextStyle>
    <a:defPPr>
      <a:defRPr lang="sk-S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2" d="100"/>
          <a:sy n="112" d="100"/>
        </p:scale>
        <p:origin x="41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Nadpis 1"/>
          <p:cNvSpPr>
            <a:spLocks noGrp="1"/>
          </p:cNvSpPr>
          <p:nvPr>
            <p:ph type="ctrTitle"/>
          </p:nvPr>
        </p:nvSpPr>
        <p:spPr>
          <a:xfrm>
            <a:off x="1524000" y="1122363"/>
            <a:ext cx="9144000" cy="2387600"/>
          </a:xfrm>
        </p:spPr>
        <p:txBody>
          <a:bodyPr anchor="b"/>
          <a:lstStyle>
            <a:lvl1pPr algn="ctr">
              <a:defRPr sz="6000"/>
            </a:lvl1pPr>
          </a:lstStyle>
          <a:p>
            <a:r>
              <a:rPr lang="sk-SK"/>
              <a:t>Upravte štýly predlohy textu</a:t>
            </a:r>
          </a:p>
        </p:txBody>
      </p:sp>
      <p:sp>
        <p:nvSpPr>
          <p:cNvPr id="3" name="Podnadpis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k-SK"/>
              <a:t>Upravte štýl predlohy podnadpisov</a:t>
            </a:r>
          </a:p>
        </p:txBody>
      </p:sp>
      <p:sp>
        <p:nvSpPr>
          <p:cNvPr id="4" name="Zástupný symbol dátumu 3"/>
          <p:cNvSpPr>
            <a:spLocks noGrp="1"/>
          </p:cNvSpPr>
          <p:nvPr>
            <p:ph type="dt" sz="half" idx="10"/>
          </p:nvPr>
        </p:nvSpPr>
        <p:spPr/>
        <p:txBody>
          <a:bodyPr/>
          <a:lstStyle/>
          <a:p>
            <a:fld id="{C7A1C784-F940-44B3-B667-92A89C34A31C}" type="datetimeFigureOut">
              <a:rPr lang="sk-SK" smtClean="0"/>
              <a:t>18.10.2018</a:t>
            </a:fld>
            <a:endParaRPr lang="sk-SK"/>
          </a:p>
        </p:txBody>
      </p:sp>
      <p:sp>
        <p:nvSpPr>
          <p:cNvPr id="5" name="Zástupný symbol päty 4"/>
          <p:cNvSpPr>
            <a:spLocks noGrp="1"/>
          </p:cNvSpPr>
          <p:nvPr>
            <p:ph type="ftr" sz="quarter" idx="11"/>
          </p:nvPr>
        </p:nvSpPr>
        <p:spPr/>
        <p:txBody>
          <a:bodyPr/>
          <a:lstStyle/>
          <a:p>
            <a:endParaRPr lang="sk-SK"/>
          </a:p>
        </p:txBody>
      </p:sp>
      <p:sp>
        <p:nvSpPr>
          <p:cNvPr id="6" name="Zástupný symbol čísla snímky 5"/>
          <p:cNvSpPr>
            <a:spLocks noGrp="1"/>
          </p:cNvSpPr>
          <p:nvPr>
            <p:ph type="sldNum" sz="quarter" idx="12"/>
          </p:nvPr>
        </p:nvSpPr>
        <p:spPr/>
        <p:txBody>
          <a:bodyPr/>
          <a:lstStyle/>
          <a:p>
            <a:fld id="{0B5E2DAA-2DDF-4E99-B6FB-F0E0CE3E8B6E}" type="slidenum">
              <a:rPr lang="sk-SK" smtClean="0"/>
              <a:t>‹#›</a:t>
            </a:fld>
            <a:endParaRPr lang="sk-SK"/>
          </a:p>
        </p:txBody>
      </p:sp>
    </p:spTree>
    <p:extLst>
      <p:ext uri="{BB962C8B-B14F-4D97-AF65-F5344CB8AC3E}">
        <p14:creationId xmlns:p14="http://schemas.microsoft.com/office/powerpoint/2010/main" val="15538368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Upravte štýly predlohy textu</a:t>
            </a:r>
          </a:p>
        </p:txBody>
      </p:sp>
      <p:sp>
        <p:nvSpPr>
          <p:cNvPr id="3" name="Zástupný symbol obsahu 2"/>
          <p:cNvSpPr>
            <a:spLocks noGrp="1"/>
          </p:cNvSpPr>
          <p:nvPr>
            <p:ph idx="1"/>
          </p:nvPr>
        </p:nvSpPr>
        <p:spPr/>
        <p:txBody>
          <a:bodyPr/>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symbol dátumu 3"/>
          <p:cNvSpPr>
            <a:spLocks noGrp="1"/>
          </p:cNvSpPr>
          <p:nvPr>
            <p:ph type="dt" sz="half" idx="10"/>
          </p:nvPr>
        </p:nvSpPr>
        <p:spPr/>
        <p:txBody>
          <a:bodyPr/>
          <a:lstStyle/>
          <a:p>
            <a:fld id="{C7A1C784-F940-44B3-B667-92A89C34A31C}" type="datetimeFigureOut">
              <a:rPr lang="sk-SK" smtClean="0"/>
              <a:t>18.10.2018</a:t>
            </a:fld>
            <a:endParaRPr lang="sk-SK"/>
          </a:p>
        </p:txBody>
      </p:sp>
      <p:sp>
        <p:nvSpPr>
          <p:cNvPr id="5" name="Zástupný symbol päty 4"/>
          <p:cNvSpPr>
            <a:spLocks noGrp="1"/>
          </p:cNvSpPr>
          <p:nvPr>
            <p:ph type="ftr" sz="quarter" idx="11"/>
          </p:nvPr>
        </p:nvSpPr>
        <p:spPr/>
        <p:txBody>
          <a:bodyPr/>
          <a:lstStyle/>
          <a:p>
            <a:endParaRPr lang="sk-SK"/>
          </a:p>
        </p:txBody>
      </p:sp>
      <p:sp>
        <p:nvSpPr>
          <p:cNvPr id="6" name="Zástupný symbol čísla snímky 5"/>
          <p:cNvSpPr>
            <a:spLocks noGrp="1"/>
          </p:cNvSpPr>
          <p:nvPr>
            <p:ph type="sldNum" sz="quarter" idx="12"/>
          </p:nvPr>
        </p:nvSpPr>
        <p:spPr/>
        <p:txBody>
          <a:bodyPr/>
          <a:lstStyle/>
          <a:p>
            <a:fld id="{0B5E2DAA-2DDF-4E99-B6FB-F0E0CE3E8B6E}" type="slidenum">
              <a:rPr lang="sk-SK" smtClean="0"/>
              <a:t>‹#›</a:t>
            </a:fld>
            <a:endParaRPr lang="sk-SK"/>
          </a:p>
        </p:txBody>
      </p:sp>
    </p:spTree>
    <p:extLst>
      <p:ext uri="{BB962C8B-B14F-4D97-AF65-F5344CB8AC3E}">
        <p14:creationId xmlns:p14="http://schemas.microsoft.com/office/powerpoint/2010/main" val="26736877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Nadpis 1"/>
          <p:cNvSpPr>
            <a:spLocks noGrp="1"/>
          </p:cNvSpPr>
          <p:nvPr>
            <p:ph type="title"/>
          </p:nvPr>
        </p:nvSpPr>
        <p:spPr>
          <a:xfrm>
            <a:off x="831850" y="1709738"/>
            <a:ext cx="10515600" cy="2852737"/>
          </a:xfrm>
        </p:spPr>
        <p:txBody>
          <a:bodyPr anchor="b"/>
          <a:lstStyle>
            <a:lvl1pPr>
              <a:defRPr sz="6000"/>
            </a:lvl1pPr>
          </a:lstStyle>
          <a:p>
            <a:r>
              <a:rPr lang="sk-SK"/>
              <a:t>Upravte štýly predlohy textu</a:t>
            </a:r>
          </a:p>
        </p:txBody>
      </p:sp>
      <p:sp>
        <p:nvSpPr>
          <p:cNvPr id="3" name="Zástupný symbol text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k-SK"/>
              <a:t>Upravte štýl predlohy textu.</a:t>
            </a:r>
          </a:p>
        </p:txBody>
      </p:sp>
      <p:sp>
        <p:nvSpPr>
          <p:cNvPr id="4" name="Zástupný symbol dátumu 3"/>
          <p:cNvSpPr>
            <a:spLocks noGrp="1"/>
          </p:cNvSpPr>
          <p:nvPr>
            <p:ph type="dt" sz="half" idx="10"/>
          </p:nvPr>
        </p:nvSpPr>
        <p:spPr/>
        <p:txBody>
          <a:bodyPr/>
          <a:lstStyle/>
          <a:p>
            <a:fld id="{C7A1C784-F940-44B3-B667-92A89C34A31C}" type="datetimeFigureOut">
              <a:rPr lang="sk-SK" smtClean="0"/>
              <a:t>18.10.2018</a:t>
            </a:fld>
            <a:endParaRPr lang="sk-SK"/>
          </a:p>
        </p:txBody>
      </p:sp>
      <p:sp>
        <p:nvSpPr>
          <p:cNvPr id="5" name="Zástupný symbol päty 4"/>
          <p:cNvSpPr>
            <a:spLocks noGrp="1"/>
          </p:cNvSpPr>
          <p:nvPr>
            <p:ph type="ftr" sz="quarter" idx="11"/>
          </p:nvPr>
        </p:nvSpPr>
        <p:spPr/>
        <p:txBody>
          <a:bodyPr/>
          <a:lstStyle/>
          <a:p>
            <a:endParaRPr lang="sk-SK"/>
          </a:p>
        </p:txBody>
      </p:sp>
      <p:sp>
        <p:nvSpPr>
          <p:cNvPr id="6" name="Zástupný symbol čísla snímky 5"/>
          <p:cNvSpPr>
            <a:spLocks noGrp="1"/>
          </p:cNvSpPr>
          <p:nvPr>
            <p:ph type="sldNum" sz="quarter" idx="12"/>
          </p:nvPr>
        </p:nvSpPr>
        <p:spPr/>
        <p:txBody>
          <a:bodyPr/>
          <a:lstStyle/>
          <a:p>
            <a:fld id="{0B5E2DAA-2DDF-4E99-B6FB-F0E0CE3E8B6E}" type="slidenum">
              <a:rPr lang="sk-SK" smtClean="0"/>
              <a:t>‹#›</a:t>
            </a:fld>
            <a:endParaRPr lang="sk-SK"/>
          </a:p>
        </p:txBody>
      </p:sp>
    </p:spTree>
    <p:extLst>
      <p:ext uri="{BB962C8B-B14F-4D97-AF65-F5344CB8AC3E}">
        <p14:creationId xmlns:p14="http://schemas.microsoft.com/office/powerpoint/2010/main" val="7187991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Upravte štýly predlohy textu</a:t>
            </a:r>
          </a:p>
        </p:txBody>
      </p:sp>
      <p:sp>
        <p:nvSpPr>
          <p:cNvPr id="3" name="Zástupný symbol obsahu 2"/>
          <p:cNvSpPr>
            <a:spLocks noGrp="1"/>
          </p:cNvSpPr>
          <p:nvPr>
            <p:ph sz="half" idx="1"/>
          </p:nvPr>
        </p:nvSpPr>
        <p:spPr>
          <a:xfrm>
            <a:off x="838200" y="1825625"/>
            <a:ext cx="5181600" cy="4351338"/>
          </a:xfrm>
        </p:spPr>
        <p:txBody>
          <a:bodyPr/>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symbol obsahu 3"/>
          <p:cNvSpPr>
            <a:spLocks noGrp="1"/>
          </p:cNvSpPr>
          <p:nvPr>
            <p:ph sz="half" idx="2"/>
          </p:nvPr>
        </p:nvSpPr>
        <p:spPr>
          <a:xfrm>
            <a:off x="6172200" y="1825625"/>
            <a:ext cx="5181600" cy="4351338"/>
          </a:xfrm>
        </p:spPr>
        <p:txBody>
          <a:bodyPr/>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5" name="Zástupný symbol dátumu 4"/>
          <p:cNvSpPr>
            <a:spLocks noGrp="1"/>
          </p:cNvSpPr>
          <p:nvPr>
            <p:ph type="dt" sz="half" idx="10"/>
          </p:nvPr>
        </p:nvSpPr>
        <p:spPr/>
        <p:txBody>
          <a:bodyPr/>
          <a:lstStyle/>
          <a:p>
            <a:fld id="{C7A1C784-F940-44B3-B667-92A89C34A31C}" type="datetimeFigureOut">
              <a:rPr lang="sk-SK" smtClean="0"/>
              <a:t>18.10.2018</a:t>
            </a:fld>
            <a:endParaRPr lang="sk-SK"/>
          </a:p>
        </p:txBody>
      </p:sp>
      <p:sp>
        <p:nvSpPr>
          <p:cNvPr id="6" name="Zástupný symbol päty 5"/>
          <p:cNvSpPr>
            <a:spLocks noGrp="1"/>
          </p:cNvSpPr>
          <p:nvPr>
            <p:ph type="ftr" sz="quarter" idx="11"/>
          </p:nvPr>
        </p:nvSpPr>
        <p:spPr/>
        <p:txBody>
          <a:bodyPr/>
          <a:lstStyle/>
          <a:p>
            <a:endParaRPr lang="sk-SK"/>
          </a:p>
        </p:txBody>
      </p:sp>
      <p:sp>
        <p:nvSpPr>
          <p:cNvPr id="7" name="Zástupný symbol čísla snímky 6"/>
          <p:cNvSpPr>
            <a:spLocks noGrp="1"/>
          </p:cNvSpPr>
          <p:nvPr>
            <p:ph type="sldNum" sz="quarter" idx="12"/>
          </p:nvPr>
        </p:nvSpPr>
        <p:spPr/>
        <p:txBody>
          <a:bodyPr/>
          <a:lstStyle/>
          <a:p>
            <a:fld id="{0B5E2DAA-2DDF-4E99-B6FB-F0E0CE3E8B6E}" type="slidenum">
              <a:rPr lang="sk-SK" smtClean="0"/>
              <a:t>‹#›</a:t>
            </a:fld>
            <a:endParaRPr lang="sk-SK"/>
          </a:p>
        </p:txBody>
      </p:sp>
    </p:spTree>
    <p:extLst>
      <p:ext uri="{BB962C8B-B14F-4D97-AF65-F5344CB8AC3E}">
        <p14:creationId xmlns:p14="http://schemas.microsoft.com/office/powerpoint/2010/main" val="24183123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Nadpis 1"/>
          <p:cNvSpPr>
            <a:spLocks noGrp="1"/>
          </p:cNvSpPr>
          <p:nvPr>
            <p:ph type="title"/>
          </p:nvPr>
        </p:nvSpPr>
        <p:spPr>
          <a:xfrm>
            <a:off x="839788" y="365125"/>
            <a:ext cx="10515600" cy="1325563"/>
          </a:xfrm>
        </p:spPr>
        <p:txBody>
          <a:bodyPr/>
          <a:lstStyle/>
          <a:p>
            <a:r>
              <a:rPr lang="sk-SK"/>
              <a:t>Upravte štýly predlohy textu</a:t>
            </a:r>
          </a:p>
        </p:txBody>
      </p:sp>
      <p:sp>
        <p:nvSpPr>
          <p:cNvPr id="3" name="Zástupný symbol text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Upravte štýl predlohy textu.</a:t>
            </a:r>
          </a:p>
        </p:txBody>
      </p:sp>
      <p:sp>
        <p:nvSpPr>
          <p:cNvPr id="4" name="Zástupný symbol obsahu 3"/>
          <p:cNvSpPr>
            <a:spLocks noGrp="1"/>
          </p:cNvSpPr>
          <p:nvPr>
            <p:ph sz="half" idx="2"/>
          </p:nvPr>
        </p:nvSpPr>
        <p:spPr>
          <a:xfrm>
            <a:off x="839788" y="2505075"/>
            <a:ext cx="5157787" cy="3684588"/>
          </a:xfrm>
        </p:spPr>
        <p:txBody>
          <a:bodyPr/>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5" name="Zástupný symbol text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Upravte štýl predlohy textu.</a:t>
            </a:r>
          </a:p>
        </p:txBody>
      </p:sp>
      <p:sp>
        <p:nvSpPr>
          <p:cNvPr id="6" name="Zástupný symbol obsahu 5"/>
          <p:cNvSpPr>
            <a:spLocks noGrp="1"/>
          </p:cNvSpPr>
          <p:nvPr>
            <p:ph sz="quarter" idx="4"/>
          </p:nvPr>
        </p:nvSpPr>
        <p:spPr>
          <a:xfrm>
            <a:off x="6172200" y="2505075"/>
            <a:ext cx="5183188" cy="3684588"/>
          </a:xfrm>
        </p:spPr>
        <p:txBody>
          <a:bodyPr/>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7" name="Zástupný symbol dátumu 6"/>
          <p:cNvSpPr>
            <a:spLocks noGrp="1"/>
          </p:cNvSpPr>
          <p:nvPr>
            <p:ph type="dt" sz="half" idx="10"/>
          </p:nvPr>
        </p:nvSpPr>
        <p:spPr/>
        <p:txBody>
          <a:bodyPr/>
          <a:lstStyle/>
          <a:p>
            <a:fld id="{C7A1C784-F940-44B3-B667-92A89C34A31C}" type="datetimeFigureOut">
              <a:rPr lang="sk-SK" smtClean="0"/>
              <a:t>18.10.2018</a:t>
            </a:fld>
            <a:endParaRPr lang="sk-SK"/>
          </a:p>
        </p:txBody>
      </p:sp>
      <p:sp>
        <p:nvSpPr>
          <p:cNvPr id="8" name="Zástupný symbol päty 7"/>
          <p:cNvSpPr>
            <a:spLocks noGrp="1"/>
          </p:cNvSpPr>
          <p:nvPr>
            <p:ph type="ftr" sz="quarter" idx="11"/>
          </p:nvPr>
        </p:nvSpPr>
        <p:spPr/>
        <p:txBody>
          <a:bodyPr/>
          <a:lstStyle/>
          <a:p>
            <a:endParaRPr lang="sk-SK"/>
          </a:p>
        </p:txBody>
      </p:sp>
      <p:sp>
        <p:nvSpPr>
          <p:cNvPr id="9" name="Zástupný symbol čísla snímky 8"/>
          <p:cNvSpPr>
            <a:spLocks noGrp="1"/>
          </p:cNvSpPr>
          <p:nvPr>
            <p:ph type="sldNum" sz="quarter" idx="12"/>
          </p:nvPr>
        </p:nvSpPr>
        <p:spPr/>
        <p:txBody>
          <a:bodyPr/>
          <a:lstStyle/>
          <a:p>
            <a:fld id="{0B5E2DAA-2DDF-4E99-B6FB-F0E0CE3E8B6E}" type="slidenum">
              <a:rPr lang="sk-SK" smtClean="0"/>
              <a:t>‹#›</a:t>
            </a:fld>
            <a:endParaRPr lang="sk-SK"/>
          </a:p>
        </p:txBody>
      </p:sp>
    </p:spTree>
    <p:extLst>
      <p:ext uri="{BB962C8B-B14F-4D97-AF65-F5344CB8AC3E}">
        <p14:creationId xmlns:p14="http://schemas.microsoft.com/office/powerpoint/2010/main" val="11671003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Upravte štýly predlohy textu</a:t>
            </a:r>
          </a:p>
        </p:txBody>
      </p:sp>
      <p:sp>
        <p:nvSpPr>
          <p:cNvPr id="3" name="Zástupný symbol dátumu 2"/>
          <p:cNvSpPr>
            <a:spLocks noGrp="1"/>
          </p:cNvSpPr>
          <p:nvPr>
            <p:ph type="dt" sz="half" idx="10"/>
          </p:nvPr>
        </p:nvSpPr>
        <p:spPr/>
        <p:txBody>
          <a:bodyPr/>
          <a:lstStyle/>
          <a:p>
            <a:fld id="{C7A1C784-F940-44B3-B667-92A89C34A31C}" type="datetimeFigureOut">
              <a:rPr lang="sk-SK" smtClean="0"/>
              <a:t>18.10.2018</a:t>
            </a:fld>
            <a:endParaRPr lang="sk-SK"/>
          </a:p>
        </p:txBody>
      </p:sp>
      <p:sp>
        <p:nvSpPr>
          <p:cNvPr id="4" name="Zástupný symbol päty 3"/>
          <p:cNvSpPr>
            <a:spLocks noGrp="1"/>
          </p:cNvSpPr>
          <p:nvPr>
            <p:ph type="ftr" sz="quarter" idx="11"/>
          </p:nvPr>
        </p:nvSpPr>
        <p:spPr/>
        <p:txBody>
          <a:bodyPr/>
          <a:lstStyle/>
          <a:p>
            <a:endParaRPr lang="sk-SK"/>
          </a:p>
        </p:txBody>
      </p:sp>
      <p:sp>
        <p:nvSpPr>
          <p:cNvPr id="5" name="Zástupný symbol čísla snímky 4"/>
          <p:cNvSpPr>
            <a:spLocks noGrp="1"/>
          </p:cNvSpPr>
          <p:nvPr>
            <p:ph type="sldNum" sz="quarter" idx="12"/>
          </p:nvPr>
        </p:nvSpPr>
        <p:spPr/>
        <p:txBody>
          <a:bodyPr/>
          <a:lstStyle/>
          <a:p>
            <a:fld id="{0B5E2DAA-2DDF-4E99-B6FB-F0E0CE3E8B6E}" type="slidenum">
              <a:rPr lang="sk-SK" smtClean="0"/>
              <a:t>‹#›</a:t>
            </a:fld>
            <a:endParaRPr lang="sk-SK"/>
          </a:p>
        </p:txBody>
      </p:sp>
    </p:spTree>
    <p:extLst>
      <p:ext uri="{BB962C8B-B14F-4D97-AF65-F5344CB8AC3E}">
        <p14:creationId xmlns:p14="http://schemas.microsoft.com/office/powerpoint/2010/main" val="38081183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Zástupný symbol dátumu 1"/>
          <p:cNvSpPr>
            <a:spLocks noGrp="1"/>
          </p:cNvSpPr>
          <p:nvPr>
            <p:ph type="dt" sz="half" idx="10"/>
          </p:nvPr>
        </p:nvSpPr>
        <p:spPr/>
        <p:txBody>
          <a:bodyPr/>
          <a:lstStyle/>
          <a:p>
            <a:fld id="{C7A1C784-F940-44B3-B667-92A89C34A31C}" type="datetimeFigureOut">
              <a:rPr lang="sk-SK" smtClean="0"/>
              <a:t>18.10.2018</a:t>
            </a:fld>
            <a:endParaRPr lang="sk-SK"/>
          </a:p>
        </p:txBody>
      </p:sp>
      <p:sp>
        <p:nvSpPr>
          <p:cNvPr id="3" name="Zástupný symbol päty 2"/>
          <p:cNvSpPr>
            <a:spLocks noGrp="1"/>
          </p:cNvSpPr>
          <p:nvPr>
            <p:ph type="ftr" sz="quarter" idx="11"/>
          </p:nvPr>
        </p:nvSpPr>
        <p:spPr/>
        <p:txBody>
          <a:bodyPr/>
          <a:lstStyle/>
          <a:p>
            <a:endParaRPr lang="sk-SK"/>
          </a:p>
        </p:txBody>
      </p:sp>
      <p:sp>
        <p:nvSpPr>
          <p:cNvPr id="4" name="Zástupný symbol čísla snímky 3"/>
          <p:cNvSpPr>
            <a:spLocks noGrp="1"/>
          </p:cNvSpPr>
          <p:nvPr>
            <p:ph type="sldNum" sz="quarter" idx="12"/>
          </p:nvPr>
        </p:nvSpPr>
        <p:spPr/>
        <p:txBody>
          <a:bodyPr/>
          <a:lstStyle/>
          <a:p>
            <a:fld id="{0B5E2DAA-2DDF-4E99-B6FB-F0E0CE3E8B6E}" type="slidenum">
              <a:rPr lang="sk-SK" smtClean="0"/>
              <a:t>‹#›</a:t>
            </a:fld>
            <a:endParaRPr lang="sk-SK"/>
          </a:p>
        </p:txBody>
      </p:sp>
    </p:spTree>
    <p:extLst>
      <p:ext uri="{BB962C8B-B14F-4D97-AF65-F5344CB8AC3E}">
        <p14:creationId xmlns:p14="http://schemas.microsoft.com/office/powerpoint/2010/main" val="11415266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Nadpis 1"/>
          <p:cNvSpPr>
            <a:spLocks noGrp="1"/>
          </p:cNvSpPr>
          <p:nvPr>
            <p:ph type="title"/>
          </p:nvPr>
        </p:nvSpPr>
        <p:spPr>
          <a:xfrm>
            <a:off x="839788" y="457200"/>
            <a:ext cx="3932237" cy="1600200"/>
          </a:xfrm>
        </p:spPr>
        <p:txBody>
          <a:bodyPr anchor="b"/>
          <a:lstStyle>
            <a:lvl1pPr>
              <a:defRPr sz="3200"/>
            </a:lvl1pPr>
          </a:lstStyle>
          <a:p>
            <a:r>
              <a:rPr lang="sk-SK"/>
              <a:t>Upravte štýly predlohy textu</a:t>
            </a:r>
          </a:p>
        </p:txBody>
      </p:sp>
      <p:sp>
        <p:nvSpPr>
          <p:cNvPr id="3" name="Zástupný symbol obsah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symbol text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k-SK"/>
              <a:t>Upravte štýl predlohy textu.</a:t>
            </a:r>
          </a:p>
        </p:txBody>
      </p:sp>
      <p:sp>
        <p:nvSpPr>
          <p:cNvPr id="5" name="Zástupný symbol dátumu 4"/>
          <p:cNvSpPr>
            <a:spLocks noGrp="1"/>
          </p:cNvSpPr>
          <p:nvPr>
            <p:ph type="dt" sz="half" idx="10"/>
          </p:nvPr>
        </p:nvSpPr>
        <p:spPr/>
        <p:txBody>
          <a:bodyPr/>
          <a:lstStyle/>
          <a:p>
            <a:fld id="{C7A1C784-F940-44B3-B667-92A89C34A31C}" type="datetimeFigureOut">
              <a:rPr lang="sk-SK" smtClean="0"/>
              <a:t>18.10.2018</a:t>
            </a:fld>
            <a:endParaRPr lang="sk-SK"/>
          </a:p>
        </p:txBody>
      </p:sp>
      <p:sp>
        <p:nvSpPr>
          <p:cNvPr id="6" name="Zástupný symbol päty 5"/>
          <p:cNvSpPr>
            <a:spLocks noGrp="1"/>
          </p:cNvSpPr>
          <p:nvPr>
            <p:ph type="ftr" sz="quarter" idx="11"/>
          </p:nvPr>
        </p:nvSpPr>
        <p:spPr/>
        <p:txBody>
          <a:bodyPr/>
          <a:lstStyle/>
          <a:p>
            <a:endParaRPr lang="sk-SK"/>
          </a:p>
        </p:txBody>
      </p:sp>
      <p:sp>
        <p:nvSpPr>
          <p:cNvPr id="7" name="Zástupný symbol čísla snímky 6"/>
          <p:cNvSpPr>
            <a:spLocks noGrp="1"/>
          </p:cNvSpPr>
          <p:nvPr>
            <p:ph type="sldNum" sz="quarter" idx="12"/>
          </p:nvPr>
        </p:nvSpPr>
        <p:spPr/>
        <p:txBody>
          <a:bodyPr/>
          <a:lstStyle/>
          <a:p>
            <a:fld id="{0B5E2DAA-2DDF-4E99-B6FB-F0E0CE3E8B6E}" type="slidenum">
              <a:rPr lang="sk-SK" smtClean="0"/>
              <a:t>‹#›</a:t>
            </a:fld>
            <a:endParaRPr lang="sk-SK"/>
          </a:p>
        </p:txBody>
      </p:sp>
    </p:spTree>
    <p:extLst>
      <p:ext uri="{BB962C8B-B14F-4D97-AF65-F5344CB8AC3E}">
        <p14:creationId xmlns:p14="http://schemas.microsoft.com/office/powerpoint/2010/main" val="302955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Nadpis 1"/>
          <p:cNvSpPr>
            <a:spLocks noGrp="1"/>
          </p:cNvSpPr>
          <p:nvPr>
            <p:ph type="title"/>
          </p:nvPr>
        </p:nvSpPr>
        <p:spPr>
          <a:xfrm>
            <a:off x="839788" y="457200"/>
            <a:ext cx="3932237" cy="1600200"/>
          </a:xfrm>
        </p:spPr>
        <p:txBody>
          <a:bodyPr anchor="b"/>
          <a:lstStyle>
            <a:lvl1pPr>
              <a:defRPr sz="3200"/>
            </a:lvl1pPr>
          </a:lstStyle>
          <a:p>
            <a:r>
              <a:rPr lang="sk-SK"/>
              <a:t>Upravte štýly predlohy textu</a:t>
            </a:r>
          </a:p>
        </p:txBody>
      </p:sp>
      <p:sp>
        <p:nvSpPr>
          <p:cNvPr id="3" name="Zástupný symbol obrázka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k-SK"/>
          </a:p>
        </p:txBody>
      </p:sp>
      <p:sp>
        <p:nvSpPr>
          <p:cNvPr id="4" name="Zástupný symbol text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k-SK"/>
              <a:t>Upravte štýl predlohy textu.</a:t>
            </a:r>
          </a:p>
        </p:txBody>
      </p:sp>
      <p:sp>
        <p:nvSpPr>
          <p:cNvPr id="5" name="Zástupný symbol dátumu 4"/>
          <p:cNvSpPr>
            <a:spLocks noGrp="1"/>
          </p:cNvSpPr>
          <p:nvPr>
            <p:ph type="dt" sz="half" idx="10"/>
          </p:nvPr>
        </p:nvSpPr>
        <p:spPr/>
        <p:txBody>
          <a:bodyPr/>
          <a:lstStyle/>
          <a:p>
            <a:fld id="{C7A1C784-F940-44B3-B667-92A89C34A31C}" type="datetimeFigureOut">
              <a:rPr lang="sk-SK" smtClean="0"/>
              <a:t>18.10.2018</a:t>
            </a:fld>
            <a:endParaRPr lang="sk-SK"/>
          </a:p>
        </p:txBody>
      </p:sp>
      <p:sp>
        <p:nvSpPr>
          <p:cNvPr id="6" name="Zástupný symbol päty 5"/>
          <p:cNvSpPr>
            <a:spLocks noGrp="1"/>
          </p:cNvSpPr>
          <p:nvPr>
            <p:ph type="ftr" sz="quarter" idx="11"/>
          </p:nvPr>
        </p:nvSpPr>
        <p:spPr/>
        <p:txBody>
          <a:bodyPr/>
          <a:lstStyle/>
          <a:p>
            <a:endParaRPr lang="sk-SK"/>
          </a:p>
        </p:txBody>
      </p:sp>
      <p:sp>
        <p:nvSpPr>
          <p:cNvPr id="7" name="Zástupný symbol čísla snímky 6"/>
          <p:cNvSpPr>
            <a:spLocks noGrp="1"/>
          </p:cNvSpPr>
          <p:nvPr>
            <p:ph type="sldNum" sz="quarter" idx="12"/>
          </p:nvPr>
        </p:nvSpPr>
        <p:spPr/>
        <p:txBody>
          <a:bodyPr/>
          <a:lstStyle/>
          <a:p>
            <a:fld id="{0B5E2DAA-2DDF-4E99-B6FB-F0E0CE3E8B6E}" type="slidenum">
              <a:rPr lang="sk-SK" smtClean="0"/>
              <a:t>‹#›</a:t>
            </a:fld>
            <a:endParaRPr lang="sk-SK"/>
          </a:p>
        </p:txBody>
      </p:sp>
    </p:spTree>
    <p:extLst>
      <p:ext uri="{BB962C8B-B14F-4D97-AF65-F5344CB8AC3E}">
        <p14:creationId xmlns:p14="http://schemas.microsoft.com/office/powerpoint/2010/main" val="28514792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Upravte štýly predlohy textu</a:t>
            </a:r>
          </a:p>
        </p:txBody>
      </p:sp>
      <p:sp>
        <p:nvSpPr>
          <p:cNvPr id="3" name="Zástupný symbol zvislého textu 2"/>
          <p:cNvSpPr>
            <a:spLocks noGrp="1"/>
          </p:cNvSpPr>
          <p:nvPr>
            <p:ph type="body" orient="vert" idx="1"/>
          </p:nvPr>
        </p:nvSpPr>
        <p:spPr/>
        <p:txBody>
          <a:bodyPr vert="eaVert"/>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symbol dátumu 3"/>
          <p:cNvSpPr>
            <a:spLocks noGrp="1"/>
          </p:cNvSpPr>
          <p:nvPr>
            <p:ph type="dt" sz="half" idx="10"/>
          </p:nvPr>
        </p:nvSpPr>
        <p:spPr/>
        <p:txBody>
          <a:bodyPr/>
          <a:lstStyle/>
          <a:p>
            <a:fld id="{C7A1C784-F940-44B3-B667-92A89C34A31C}" type="datetimeFigureOut">
              <a:rPr lang="sk-SK" smtClean="0"/>
              <a:t>18.10.2018</a:t>
            </a:fld>
            <a:endParaRPr lang="sk-SK"/>
          </a:p>
        </p:txBody>
      </p:sp>
      <p:sp>
        <p:nvSpPr>
          <p:cNvPr id="5" name="Zástupný symbol päty 4"/>
          <p:cNvSpPr>
            <a:spLocks noGrp="1"/>
          </p:cNvSpPr>
          <p:nvPr>
            <p:ph type="ftr" sz="quarter" idx="11"/>
          </p:nvPr>
        </p:nvSpPr>
        <p:spPr/>
        <p:txBody>
          <a:bodyPr/>
          <a:lstStyle/>
          <a:p>
            <a:endParaRPr lang="sk-SK"/>
          </a:p>
        </p:txBody>
      </p:sp>
      <p:sp>
        <p:nvSpPr>
          <p:cNvPr id="6" name="Zástupný symbol čísla snímky 5"/>
          <p:cNvSpPr>
            <a:spLocks noGrp="1"/>
          </p:cNvSpPr>
          <p:nvPr>
            <p:ph type="sldNum" sz="quarter" idx="12"/>
          </p:nvPr>
        </p:nvSpPr>
        <p:spPr/>
        <p:txBody>
          <a:bodyPr/>
          <a:lstStyle/>
          <a:p>
            <a:fld id="{0B5E2DAA-2DDF-4E99-B6FB-F0E0CE3E8B6E}" type="slidenum">
              <a:rPr lang="sk-SK" smtClean="0"/>
              <a:t>‹#›</a:t>
            </a:fld>
            <a:endParaRPr lang="sk-SK"/>
          </a:p>
        </p:txBody>
      </p:sp>
    </p:spTree>
    <p:extLst>
      <p:ext uri="{BB962C8B-B14F-4D97-AF65-F5344CB8AC3E}">
        <p14:creationId xmlns:p14="http://schemas.microsoft.com/office/powerpoint/2010/main" val="36308797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Zvislý nadpis 1"/>
          <p:cNvSpPr>
            <a:spLocks noGrp="1"/>
          </p:cNvSpPr>
          <p:nvPr>
            <p:ph type="title" orient="vert"/>
          </p:nvPr>
        </p:nvSpPr>
        <p:spPr>
          <a:xfrm>
            <a:off x="8724900" y="365125"/>
            <a:ext cx="2628900" cy="5811838"/>
          </a:xfrm>
        </p:spPr>
        <p:txBody>
          <a:bodyPr vert="eaVert"/>
          <a:lstStyle/>
          <a:p>
            <a:r>
              <a:rPr lang="sk-SK"/>
              <a:t>Upravte štýly predlohy textu</a:t>
            </a:r>
          </a:p>
        </p:txBody>
      </p:sp>
      <p:sp>
        <p:nvSpPr>
          <p:cNvPr id="3" name="Zástupný symbol zvislého textu 2"/>
          <p:cNvSpPr>
            <a:spLocks noGrp="1"/>
          </p:cNvSpPr>
          <p:nvPr>
            <p:ph type="body" orient="vert" idx="1"/>
          </p:nvPr>
        </p:nvSpPr>
        <p:spPr>
          <a:xfrm>
            <a:off x="838200" y="365125"/>
            <a:ext cx="7734300" cy="5811838"/>
          </a:xfrm>
        </p:spPr>
        <p:txBody>
          <a:bodyPr vert="eaVert"/>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symbol dátumu 3"/>
          <p:cNvSpPr>
            <a:spLocks noGrp="1"/>
          </p:cNvSpPr>
          <p:nvPr>
            <p:ph type="dt" sz="half" idx="10"/>
          </p:nvPr>
        </p:nvSpPr>
        <p:spPr/>
        <p:txBody>
          <a:bodyPr/>
          <a:lstStyle/>
          <a:p>
            <a:fld id="{C7A1C784-F940-44B3-B667-92A89C34A31C}" type="datetimeFigureOut">
              <a:rPr lang="sk-SK" smtClean="0"/>
              <a:t>18.10.2018</a:t>
            </a:fld>
            <a:endParaRPr lang="sk-SK"/>
          </a:p>
        </p:txBody>
      </p:sp>
      <p:sp>
        <p:nvSpPr>
          <p:cNvPr id="5" name="Zástupný symbol päty 4"/>
          <p:cNvSpPr>
            <a:spLocks noGrp="1"/>
          </p:cNvSpPr>
          <p:nvPr>
            <p:ph type="ftr" sz="quarter" idx="11"/>
          </p:nvPr>
        </p:nvSpPr>
        <p:spPr/>
        <p:txBody>
          <a:bodyPr/>
          <a:lstStyle/>
          <a:p>
            <a:endParaRPr lang="sk-SK"/>
          </a:p>
        </p:txBody>
      </p:sp>
      <p:sp>
        <p:nvSpPr>
          <p:cNvPr id="6" name="Zástupný symbol čísla snímky 5"/>
          <p:cNvSpPr>
            <a:spLocks noGrp="1"/>
          </p:cNvSpPr>
          <p:nvPr>
            <p:ph type="sldNum" sz="quarter" idx="12"/>
          </p:nvPr>
        </p:nvSpPr>
        <p:spPr/>
        <p:txBody>
          <a:bodyPr/>
          <a:lstStyle/>
          <a:p>
            <a:fld id="{0B5E2DAA-2DDF-4E99-B6FB-F0E0CE3E8B6E}" type="slidenum">
              <a:rPr lang="sk-SK" smtClean="0"/>
              <a:t>‹#›</a:t>
            </a:fld>
            <a:endParaRPr lang="sk-SK"/>
          </a:p>
        </p:txBody>
      </p:sp>
    </p:spTree>
    <p:extLst>
      <p:ext uri="{BB962C8B-B14F-4D97-AF65-F5344CB8AC3E}">
        <p14:creationId xmlns:p14="http://schemas.microsoft.com/office/powerpoint/2010/main" val="29796535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nadpi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k-SK"/>
              <a:t>Upravte štýly predlohy textu</a:t>
            </a:r>
          </a:p>
        </p:txBody>
      </p:sp>
      <p:sp>
        <p:nvSpPr>
          <p:cNvPr id="3" name="Zástupný symbol text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symbol dátum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A1C784-F940-44B3-B667-92A89C34A31C}" type="datetimeFigureOut">
              <a:rPr lang="sk-SK" smtClean="0"/>
              <a:t>18.10.2018</a:t>
            </a:fld>
            <a:endParaRPr lang="sk-SK"/>
          </a:p>
        </p:txBody>
      </p:sp>
      <p:sp>
        <p:nvSpPr>
          <p:cNvPr id="5" name="Zástupný symbol päty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k-SK"/>
          </a:p>
        </p:txBody>
      </p:sp>
      <p:sp>
        <p:nvSpPr>
          <p:cNvPr id="6" name="Zástupný symbol čísla snímky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5E2DAA-2DDF-4E99-B6FB-F0E0CE3E8B6E}" type="slidenum">
              <a:rPr lang="sk-SK" smtClean="0"/>
              <a:t>‹#›</a:t>
            </a:fld>
            <a:endParaRPr lang="sk-SK"/>
          </a:p>
        </p:txBody>
      </p:sp>
    </p:spTree>
    <p:extLst>
      <p:ext uri="{BB962C8B-B14F-4D97-AF65-F5344CB8AC3E}">
        <p14:creationId xmlns:p14="http://schemas.microsoft.com/office/powerpoint/2010/main" val="24988177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k-S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3" Type="http://schemas.openxmlformats.org/officeDocument/2006/relationships/hyperlink" Target="http://www.kaplnka.sk/av/12.html" TargetMode="External"/><Relationship Id="rId18" Type="http://schemas.openxmlformats.org/officeDocument/2006/relationships/hyperlink" Target="http://www.kaplnka.sk/av/17.html" TargetMode="External"/><Relationship Id="rId26" Type="http://schemas.openxmlformats.org/officeDocument/2006/relationships/hyperlink" Target="http://www.kaplnka.sk/av/23.html" TargetMode="External"/><Relationship Id="rId3" Type="http://schemas.openxmlformats.org/officeDocument/2006/relationships/hyperlink" Target="http://www.kaplnka.sk/av/2.html" TargetMode="External"/><Relationship Id="rId21" Type="http://schemas.openxmlformats.org/officeDocument/2006/relationships/hyperlink" Target="http://www.kaplnka.sk/av/20.html" TargetMode="External"/><Relationship Id="rId7" Type="http://schemas.openxmlformats.org/officeDocument/2006/relationships/hyperlink" Target="http://www.kaplnka.sk/av/6.html" TargetMode="External"/><Relationship Id="rId12" Type="http://schemas.openxmlformats.org/officeDocument/2006/relationships/hyperlink" Target="http://www.kaplnka.sk/av/11.html" TargetMode="External"/><Relationship Id="rId17" Type="http://schemas.openxmlformats.org/officeDocument/2006/relationships/hyperlink" Target="http://www.kaplnka.sk/av/16.html" TargetMode="External"/><Relationship Id="rId25" Type="http://schemas.openxmlformats.org/officeDocument/2006/relationships/hyperlink" Target="http://www.kaplnka.sk/av/22.html" TargetMode="External"/><Relationship Id="rId33" Type="http://schemas.openxmlformats.org/officeDocument/2006/relationships/image" Target="../media/image12.jpeg"/><Relationship Id="rId2" Type="http://schemas.openxmlformats.org/officeDocument/2006/relationships/hyperlink" Target="http://www.kaplnka.sk/av/1.html" TargetMode="External"/><Relationship Id="rId16" Type="http://schemas.openxmlformats.org/officeDocument/2006/relationships/hyperlink" Target="http://www.kaplnka.sk/av/15.html" TargetMode="External"/><Relationship Id="rId20" Type="http://schemas.openxmlformats.org/officeDocument/2006/relationships/hyperlink" Target="http://www.kaplnka.sk/av/19.html" TargetMode="External"/><Relationship Id="rId29" Type="http://schemas.openxmlformats.org/officeDocument/2006/relationships/hyperlink" Target="http://www.kaplnka.sk/av/26.html" TargetMode="External"/><Relationship Id="rId1" Type="http://schemas.openxmlformats.org/officeDocument/2006/relationships/slideLayout" Target="../slideLayouts/slideLayout5.xml"/><Relationship Id="rId6" Type="http://schemas.openxmlformats.org/officeDocument/2006/relationships/hyperlink" Target="http://www.kaplnka.sk/av/5.html" TargetMode="External"/><Relationship Id="rId11" Type="http://schemas.openxmlformats.org/officeDocument/2006/relationships/hyperlink" Target="http://www.kaplnka.sk/av/10.html" TargetMode="External"/><Relationship Id="rId24" Type="http://schemas.openxmlformats.org/officeDocument/2006/relationships/hyperlink" Target="http://www.kaplnka.sk/av/2_cast.html" TargetMode="External"/><Relationship Id="rId32" Type="http://schemas.openxmlformats.org/officeDocument/2006/relationships/hyperlink" Target="http://www.kaplnka.sk/av/zaver.html" TargetMode="External"/><Relationship Id="rId5" Type="http://schemas.openxmlformats.org/officeDocument/2006/relationships/hyperlink" Target="http://www.kaplnka.sk/av/4.html" TargetMode="External"/><Relationship Id="rId15" Type="http://schemas.openxmlformats.org/officeDocument/2006/relationships/hyperlink" Target="http://www.kaplnka.sk/av/14.html" TargetMode="External"/><Relationship Id="rId23" Type="http://schemas.openxmlformats.org/officeDocument/2006/relationships/hyperlink" Target="http://www.kaplnka.sk/av/zakoncenie_1_casti.html" TargetMode="External"/><Relationship Id="rId28" Type="http://schemas.openxmlformats.org/officeDocument/2006/relationships/hyperlink" Target="http://www.kaplnka.sk/av/25.html" TargetMode="External"/><Relationship Id="rId10" Type="http://schemas.openxmlformats.org/officeDocument/2006/relationships/hyperlink" Target="http://www.kaplnka.sk/av/9.html" TargetMode="External"/><Relationship Id="rId19" Type="http://schemas.openxmlformats.org/officeDocument/2006/relationships/hyperlink" Target="http://www.kaplnka.sk/av/18.html" TargetMode="External"/><Relationship Id="rId31" Type="http://schemas.openxmlformats.org/officeDocument/2006/relationships/hyperlink" Target="http://www.kaplnka.sk/av/28.html" TargetMode="External"/><Relationship Id="rId4" Type="http://schemas.openxmlformats.org/officeDocument/2006/relationships/hyperlink" Target="http://www.kaplnka.sk/av/3.html" TargetMode="External"/><Relationship Id="rId9" Type="http://schemas.openxmlformats.org/officeDocument/2006/relationships/hyperlink" Target="http://www.kaplnka.sk/av/8.html" TargetMode="External"/><Relationship Id="rId14" Type="http://schemas.openxmlformats.org/officeDocument/2006/relationships/hyperlink" Target="http://www.kaplnka.sk/av/13.html" TargetMode="External"/><Relationship Id="rId22" Type="http://schemas.openxmlformats.org/officeDocument/2006/relationships/hyperlink" Target="http://www.kaplnka.sk/av/21.html" TargetMode="External"/><Relationship Id="rId27" Type="http://schemas.openxmlformats.org/officeDocument/2006/relationships/hyperlink" Target="http://www.kaplnka.sk/av/24.html" TargetMode="External"/><Relationship Id="rId30" Type="http://schemas.openxmlformats.org/officeDocument/2006/relationships/hyperlink" Target="http://www.kaplnka.sk/av/27.html" TargetMode="External"/><Relationship Id="rId8" Type="http://schemas.openxmlformats.org/officeDocument/2006/relationships/hyperlink" Target="http://www.kaplnka.sk/av/7.html" TargetMode="External"/></Relationships>
</file>

<file path=ppt/slides/_rels/slide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hyperlink" Target="https://youtu.be/RtDkCQJ5f3c" TargetMode="External"/><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p:txBody>
          <a:bodyPr/>
          <a:lstStyle/>
          <a:p>
            <a:endParaRPr lang="sk-SK"/>
          </a:p>
        </p:txBody>
      </p:sp>
      <p:sp>
        <p:nvSpPr>
          <p:cNvPr id="3" name="Podnadpis 2"/>
          <p:cNvSpPr>
            <a:spLocks noGrp="1"/>
          </p:cNvSpPr>
          <p:nvPr>
            <p:ph type="subTitle" idx="1"/>
          </p:nvPr>
        </p:nvSpPr>
        <p:spPr/>
        <p:txBody>
          <a:bodyPr/>
          <a:lstStyle/>
          <a:p>
            <a:endParaRPr lang="sk-SK"/>
          </a:p>
        </p:txBody>
      </p:sp>
      <p:pic>
        <p:nvPicPr>
          <p:cNvPr id="4" name="Picture 2" descr="http://www.pavolbielik.eu/wp-content/uploads/2014/09/zmena-z-dola-1080x675.jpg"/>
          <p:cNvPicPr>
            <a:picLocks noGrp="1" noChangeAspect="1" noChangeArrowheads="1"/>
          </p:cNvPicPr>
          <p:nvPr/>
        </p:nvPicPr>
        <p:blipFill rotWithShape="1">
          <a:blip r:embed="rId2">
            <a:extLst>
              <a:ext uri="{28A0092B-C50C-407E-A947-70E740481C1C}">
                <a14:useLocalDpi xmlns:a14="http://schemas.microsoft.com/office/drawing/2010/main" val="0"/>
              </a:ext>
            </a:extLst>
          </a:blip>
          <a:srcRect t="3751" b="6249"/>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Nadpis 1"/>
          <p:cNvSpPr txBox="1">
            <a:spLocks/>
          </p:cNvSpPr>
          <p:nvPr/>
        </p:nvSpPr>
        <p:spPr>
          <a:xfrm>
            <a:off x="540173" y="2870200"/>
            <a:ext cx="4846320" cy="2387600"/>
          </a:xfrm>
          <a:prstGeom prst="rect">
            <a:avLst/>
          </a:prstGeom>
        </p:spPr>
        <p:txBody>
          <a:bodyPr vert="horz" lIns="91440" tIns="45720" rIns="91440" bIns="45720" rtlCol="0" anchor="b">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spcBef>
                <a:spcPts val="0"/>
              </a:spcBef>
            </a:pPr>
            <a:r>
              <a:rPr lang="sk-SK" sz="5400" dirty="0">
                <a:solidFill>
                  <a:schemeClr val="accent1">
                    <a:lumMod val="20000"/>
                    <a:lumOff val="80000"/>
                  </a:schemeClr>
                </a:solidFill>
                <a:latin typeface="Corbel"/>
              </a:rPr>
              <a:t>Vyznanie viery v Pána Boha</a:t>
            </a:r>
          </a:p>
        </p:txBody>
      </p:sp>
      <p:sp>
        <p:nvSpPr>
          <p:cNvPr id="7" name="Podnadpis 2"/>
          <p:cNvSpPr txBox="1">
            <a:spLocks/>
          </p:cNvSpPr>
          <p:nvPr/>
        </p:nvSpPr>
        <p:spPr>
          <a:xfrm>
            <a:off x="540173" y="5385815"/>
            <a:ext cx="4846320" cy="621877"/>
          </a:xfrm>
          <a:prstGeom prst="rect">
            <a:avLst/>
          </a:prstGeom>
        </p:spPr>
        <p:txBody>
          <a:bodyPr vert="horz" lIns="91440" tIns="45720" rIns="91440" bIns="45720" rtlCol="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spcBef>
                <a:spcPts val="0"/>
              </a:spcBef>
              <a:buFont typeface="Arial" panose="020B0604020202020204" pitchFamily="34" charset="0"/>
              <a:buNone/>
            </a:pPr>
            <a:r>
              <a:rPr lang="sk-SK" sz="3000" dirty="0">
                <a:solidFill>
                  <a:schemeClr val="accent1">
                    <a:lumMod val="20000"/>
                    <a:lumOff val="80000"/>
                  </a:schemeClr>
                </a:solidFill>
              </a:rPr>
              <a:t>Dogmatika</a:t>
            </a:r>
            <a:endParaRPr lang="sk-SK" sz="1800" dirty="0">
              <a:solidFill>
                <a:schemeClr val="accent1">
                  <a:lumMod val="20000"/>
                  <a:lumOff val="80000"/>
                </a:schemeClr>
              </a:solidFill>
            </a:endParaRPr>
          </a:p>
        </p:txBody>
      </p:sp>
    </p:spTree>
    <p:extLst>
      <p:ext uri="{BB962C8B-B14F-4D97-AF65-F5344CB8AC3E}">
        <p14:creationId xmlns:p14="http://schemas.microsoft.com/office/powerpoint/2010/main" val="33686556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000"/>
                                  </p:stCondLst>
                                  <p:childTnLst>
                                    <p:set>
                                      <p:cBhvr>
                                        <p:cTn id="6" dur="1" fill="hold">
                                          <p:stCondLst>
                                            <p:cond delay="0"/>
                                          </p:stCondLst>
                                        </p:cTn>
                                        <p:tgtEl>
                                          <p:spTgt spid="6"/>
                                        </p:tgtEl>
                                        <p:attrNameLst>
                                          <p:attrName>style.visibility</p:attrName>
                                        </p:attrNameLst>
                                      </p:cBhvr>
                                      <p:to>
                                        <p:strVal val="visible"/>
                                      </p:to>
                                    </p:set>
                                  </p:childTnLst>
                                </p:cTn>
                              </p:par>
                            </p:childTnLst>
                          </p:cTn>
                        </p:par>
                        <p:par>
                          <p:cTn id="7" fill="hold">
                            <p:stCondLst>
                              <p:cond delay="1000"/>
                            </p:stCondLst>
                            <p:childTnLst>
                              <p:par>
                                <p:cTn id="8" presetID="1" presetClass="entr" presetSubtype="0" fill="hold" grpId="0" nodeType="afterEffect">
                                  <p:stCondLst>
                                    <p:cond delay="1000"/>
                                  </p:stCondLst>
                                  <p:childTnLst>
                                    <p:set>
                                      <p:cBhvr>
                                        <p:cTn id="9"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Zástupný objekt pre obsah 3" descr="Jesus was sent by the ETs in the human form and in the flesh to teach ..."/>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0743"/>
          </a:xfrm>
        </p:spPr>
      </p:pic>
      <p:sp>
        <p:nvSpPr>
          <p:cNvPr id="2" name="Nadpis 1"/>
          <p:cNvSpPr>
            <a:spLocks noGrp="1"/>
          </p:cNvSpPr>
          <p:nvPr>
            <p:ph type="title"/>
          </p:nvPr>
        </p:nvSpPr>
        <p:spPr>
          <a:xfrm>
            <a:off x="145990" y="0"/>
            <a:ext cx="5699333" cy="2828658"/>
          </a:xfrm>
        </p:spPr>
        <p:txBody>
          <a:bodyPr>
            <a:normAutofit/>
          </a:bodyPr>
          <a:lstStyle/>
          <a:p>
            <a:r>
              <a:rPr lang="sk-SK" sz="6000" b="1" dirty="0"/>
              <a:t>Najstaršie vyznanie kresťanskej viery</a:t>
            </a:r>
          </a:p>
        </p:txBody>
      </p:sp>
      <p:sp>
        <p:nvSpPr>
          <p:cNvPr id="5" name="Nadpis 1"/>
          <p:cNvSpPr txBox="1">
            <a:spLocks/>
          </p:cNvSpPr>
          <p:nvPr/>
        </p:nvSpPr>
        <p:spPr>
          <a:xfrm>
            <a:off x="587523" y="5532437"/>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k-SK" sz="6000" b="1" dirty="0">
                <a:solidFill>
                  <a:schemeClr val="bg2"/>
                </a:solidFill>
              </a:rPr>
              <a:t>Ježiš je Pán</a:t>
            </a:r>
          </a:p>
        </p:txBody>
      </p:sp>
    </p:spTree>
    <p:extLst>
      <p:ext uri="{BB962C8B-B14F-4D97-AF65-F5344CB8AC3E}">
        <p14:creationId xmlns:p14="http://schemas.microsoft.com/office/powerpoint/2010/main" val="1913162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1750"/>
                                  </p:stCondLst>
                                  <p:childTnLst>
                                    <p:set>
                                      <p:cBhvr>
                                        <p:cTn id="9"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Zástupný objekt pre obsah 6" descr="Jesus Face Passion Of The Christ | Jesus Picture"/>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flipH="1">
            <a:off x="0" y="0"/>
            <a:ext cx="12192000" cy="6858000"/>
          </a:xfrm>
        </p:spPr>
      </p:pic>
      <p:sp>
        <p:nvSpPr>
          <p:cNvPr id="4" name="Nadpis 3"/>
          <p:cNvSpPr>
            <a:spLocks noGrp="1"/>
          </p:cNvSpPr>
          <p:nvPr>
            <p:ph type="title"/>
          </p:nvPr>
        </p:nvSpPr>
        <p:spPr>
          <a:xfrm>
            <a:off x="214357" y="232940"/>
            <a:ext cx="10515600" cy="1325563"/>
          </a:xfrm>
        </p:spPr>
        <p:txBody>
          <a:bodyPr/>
          <a:lstStyle/>
          <a:p>
            <a:r>
              <a:rPr lang="sk-SK" dirty="0">
                <a:solidFill>
                  <a:schemeClr val="bg2"/>
                </a:solidFill>
              </a:rPr>
              <a:t>Jednoduché vyznanie viery v Ježiša Krista ako Božieho Syna a Mesiáša máme aj v NZ</a:t>
            </a:r>
          </a:p>
        </p:txBody>
      </p:sp>
      <p:sp>
        <p:nvSpPr>
          <p:cNvPr id="5" name="Zástupný objekt pre obsah 4"/>
          <p:cNvSpPr>
            <a:spLocks noGrp="1"/>
          </p:cNvSpPr>
          <p:nvPr>
            <p:ph sz="half" idx="1"/>
          </p:nvPr>
        </p:nvSpPr>
        <p:spPr>
          <a:xfrm>
            <a:off x="120353" y="1558503"/>
            <a:ext cx="4511468" cy="5149946"/>
          </a:xfrm>
        </p:spPr>
        <p:txBody>
          <a:bodyPr>
            <a:normAutofit/>
          </a:bodyPr>
          <a:lstStyle/>
          <a:p>
            <a:r>
              <a:rPr lang="sk-SK" dirty="0">
                <a:solidFill>
                  <a:schemeClr val="bg2"/>
                </a:solidFill>
              </a:rPr>
              <a:t>My sme uverili a poznali, že Ty si (Kristus), ten Svätý Boží. </a:t>
            </a:r>
          </a:p>
          <a:p>
            <a:pPr lvl="1"/>
            <a:r>
              <a:rPr lang="sk-SK" dirty="0">
                <a:solidFill>
                  <a:schemeClr val="bg2"/>
                </a:solidFill>
              </a:rPr>
              <a:t>J 6,69</a:t>
            </a:r>
          </a:p>
          <a:p>
            <a:pPr lvl="1"/>
            <a:endParaRPr lang="sk-SK" dirty="0">
              <a:solidFill>
                <a:schemeClr val="bg2"/>
              </a:solidFill>
            </a:endParaRPr>
          </a:p>
          <a:p>
            <a:pPr marL="457200" lvl="1" indent="0">
              <a:buNone/>
            </a:pPr>
            <a:endParaRPr lang="sk-SK" dirty="0">
              <a:solidFill>
                <a:schemeClr val="bg2"/>
              </a:solidFill>
            </a:endParaRPr>
          </a:p>
          <a:p>
            <a:pPr marL="457200" lvl="1" indent="0">
              <a:buNone/>
            </a:pPr>
            <a:endParaRPr lang="sk-SK" dirty="0">
              <a:solidFill>
                <a:schemeClr val="bg2"/>
              </a:solidFill>
            </a:endParaRPr>
          </a:p>
          <a:p>
            <a:r>
              <a:rPr lang="sk-SK" dirty="0">
                <a:solidFill>
                  <a:schemeClr val="bg2"/>
                </a:solidFill>
              </a:rPr>
              <a:t>Potom sa ich opýtal: A vy za koho ma pokladáte? Odpovedal Mu Peter: Ty si Kristus! </a:t>
            </a:r>
          </a:p>
          <a:p>
            <a:pPr lvl="1"/>
            <a:r>
              <a:rPr lang="sk-SK" dirty="0" err="1">
                <a:solidFill>
                  <a:schemeClr val="bg2"/>
                </a:solidFill>
              </a:rPr>
              <a:t>Mk</a:t>
            </a:r>
            <a:r>
              <a:rPr lang="sk-SK" dirty="0">
                <a:solidFill>
                  <a:schemeClr val="bg2"/>
                </a:solidFill>
              </a:rPr>
              <a:t> 8,29</a:t>
            </a:r>
          </a:p>
          <a:p>
            <a:pPr marL="457200" lvl="1" indent="0">
              <a:buNone/>
            </a:pPr>
            <a:endParaRPr lang="sk-SK" dirty="0">
              <a:solidFill>
                <a:schemeClr val="bg2"/>
              </a:solidFill>
            </a:endParaRPr>
          </a:p>
        </p:txBody>
      </p:sp>
    </p:spTree>
    <p:extLst>
      <p:ext uri="{BB962C8B-B14F-4D97-AF65-F5344CB8AC3E}">
        <p14:creationId xmlns:p14="http://schemas.microsoft.com/office/powerpoint/2010/main" val="340545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1500"/>
                                  </p:stCondLst>
                                  <p:childTnLst>
                                    <p:set>
                                      <p:cBhvr>
                                        <p:cTn id="9" dur="1" fill="hold">
                                          <p:stCondLst>
                                            <p:cond delay="0"/>
                                          </p:stCondLst>
                                        </p:cTn>
                                        <p:tgtEl>
                                          <p:spTgt spid="5">
                                            <p:txEl>
                                              <p:pRg st="0" end="0"/>
                                            </p:txEl>
                                          </p:spTgt>
                                        </p:tgtEl>
                                        <p:attrNameLst>
                                          <p:attrName>style.visibility</p:attrName>
                                        </p:attrNameLst>
                                      </p:cBhvr>
                                      <p:to>
                                        <p:strVal val="visible"/>
                                      </p:to>
                                    </p:set>
                                  </p:childTnLst>
                                </p:cTn>
                              </p:par>
                            </p:childTnLst>
                          </p:cTn>
                        </p:par>
                        <p:par>
                          <p:cTn id="10" fill="hold">
                            <p:stCondLst>
                              <p:cond delay="1500"/>
                            </p:stCondLst>
                            <p:childTnLst>
                              <p:par>
                                <p:cTn id="11" presetID="1" presetClass="entr" presetSubtype="0" fill="hold" nodeType="afterEffect">
                                  <p:stCondLst>
                                    <p:cond delay="1500"/>
                                  </p:stCondLst>
                                  <p:childTnLst>
                                    <p:set>
                                      <p:cBhvr>
                                        <p:cTn id="12"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5" end="5"/>
                                            </p:txEl>
                                          </p:spTgt>
                                        </p:tgtEl>
                                        <p:attrNameLst>
                                          <p:attrName>style.visibility</p:attrName>
                                        </p:attrNameLst>
                                      </p:cBhvr>
                                      <p:to>
                                        <p:strVal val="visible"/>
                                      </p:to>
                                    </p:set>
                                  </p:childTnLst>
                                </p:cTn>
                              </p:par>
                            </p:childTnLst>
                          </p:cTn>
                        </p:par>
                        <p:par>
                          <p:cTn id="17" fill="hold">
                            <p:stCondLst>
                              <p:cond delay="0"/>
                            </p:stCondLst>
                            <p:childTnLst>
                              <p:par>
                                <p:cTn id="18" presetID="1" presetClass="entr" presetSubtype="0" fill="hold" nodeType="afterEffect">
                                  <p:stCondLst>
                                    <p:cond delay="0"/>
                                  </p:stCondLst>
                                  <p:childTnLst>
                                    <p:set>
                                      <p:cBhvr>
                                        <p:cTn id="19"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1030"/>
          <p:cNvPicPr>
            <a:picLocks noChangeAspect="1"/>
          </p:cNvPicPr>
          <p:nvPr/>
        </p:nvPicPr>
        <p:blipFill rotWithShape="1">
          <a:blip r:embed="rId2"/>
          <a:srcRect/>
          <a:stretch/>
        </p:blipFill>
        <p:spPr>
          <a:xfrm>
            <a:off x="102353" y="383738"/>
            <a:ext cx="6144623" cy="5683776"/>
          </a:xfrm>
          <a:prstGeom prst="rect">
            <a:avLst/>
          </a:prstGeom>
        </p:spPr>
      </p:pic>
      <p:sp>
        <p:nvSpPr>
          <p:cNvPr id="5" name="Nadpis 4"/>
          <p:cNvSpPr>
            <a:spLocks noGrp="1"/>
          </p:cNvSpPr>
          <p:nvPr>
            <p:ph type="title"/>
          </p:nvPr>
        </p:nvSpPr>
        <p:spPr>
          <a:xfrm>
            <a:off x="6362701" y="365125"/>
            <a:ext cx="5097780" cy="1828800"/>
          </a:xfrm>
        </p:spPr>
        <p:txBody>
          <a:bodyPr>
            <a:normAutofit fontScale="90000"/>
          </a:bodyPr>
          <a:lstStyle/>
          <a:p>
            <a:r>
              <a:rPr lang="sk-SK" dirty="0"/>
              <a:t>Postupne sa v cirkvi sformulovalo jednotné vierovyznanie</a:t>
            </a:r>
          </a:p>
        </p:txBody>
      </p:sp>
      <p:pic>
        <p:nvPicPr>
          <p:cNvPr id="7" name="Picture 4" descr="http://www.vocations.ca/Images/Prayers/2011_June/2011_06_19_trinity.jpg"/>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l="2194" t="2387" r="4027" b="2837"/>
          <a:stretch/>
        </p:blipFill>
        <p:spPr bwMode="auto">
          <a:xfrm>
            <a:off x="6999006" y="2409914"/>
            <a:ext cx="4163577" cy="40592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8117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200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2051"/>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solidFill>
            <a:schemeClr val="bg1"/>
          </a:solidFill>
          <a:ln>
            <a:noFill/>
          </a:ln>
          <a:effectLst/>
        </p:spPr>
      </p:sp>
      <p:pic>
        <p:nvPicPr>
          <p:cNvPr id="2050" name="Picture 2" descr="http://exmuslim.com/content/uploads/2013/09/Trinity.gif"/>
          <p:cNvPicPr>
            <a:picLocks noGrp="1" noChangeAspect="1" noChangeArrowheads="1"/>
          </p:cNvPicPr>
          <p:nvPr>
            <p:ph sz="half" idx="2"/>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bwMode="auto">
          <a:xfrm>
            <a:off x="239282" y="191670"/>
            <a:ext cx="6043489" cy="6354409"/>
          </a:xfrm>
          <a:prstGeom prst="rect">
            <a:avLst/>
          </a:prstGeom>
          <a:noFill/>
          <a:extLst>
            <a:ext uri="{909E8E84-426E-40DD-AFC4-6F175D3DCCD1}">
              <a14:hiddenFill xmlns:a14="http://schemas.microsoft.com/office/drawing/2010/main">
                <a:solidFill>
                  <a:srgbClr val="FFFFFF"/>
                </a:solidFill>
              </a14:hiddenFill>
            </a:ext>
          </a:extLst>
        </p:spPr>
      </p:pic>
      <p:sp>
        <p:nvSpPr>
          <p:cNvPr id="2" name="Nadpis 1"/>
          <p:cNvSpPr>
            <a:spLocks noGrp="1"/>
          </p:cNvSpPr>
          <p:nvPr>
            <p:ph type="title"/>
          </p:nvPr>
        </p:nvSpPr>
        <p:spPr>
          <a:xfrm>
            <a:off x="6362701" y="365125"/>
            <a:ext cx="5097780" cy="1828800"/>
          </a:xfrm>
        </p:spPr>
        <p:txBody>
          <a:bodyPr vert="horz" lIns="91440" tIns="45720" rIns="91440" bIns="45720" rtlCol="0" anchor="ctr">
            <a:normAutofit/>
          </a:bodyPr>
          <a:lstStyle/>
          <a:p>
            <a:r>
              <a:rPr lang="en-US"/>
              <a:t>Boh sa nám dal spoznať ako </a:t>
            </a:r>
          </a:p>
        </p:txBody>
      </p:sp>
      <p:sp>
        <p:nvSpPr>
          <p:cNvPr id="3" name="Zástupný objekt pre obsah 2"/>
          <p:cNvSpPr>
            <a:spLocks noGrp="1"/>
          </p:cNvSpPr>
          <p:nvPr>
            <p:ph sz="half" idx="1"/>
          </p:nvPr>
        </p:nvSpPr>
        <p:spPr>
          <a:xfrm>
            <a:off x="6362701" y="2317687"/>
            <a:ext cx="5097779" cy="3859276"/>
          </a:xfrm>
        </p:spPr>
        <p:txBody>
          <a:bodyPr vert="horz" lIns="91440" tIns="45720" rIns="91440" bIns="45720" rtlCol="0">
            <a:normAutofit/>
          </a:bodyPr>
          <a:lstStyle/>
          <a:p>
            <a:r>
              <a:rPr lang="en-US" dirty="0" err="1">
                <a:solidFill>
                  <a:srgbClr val="000000"/>
                </a:solidFill>
              </a:rPr>
              <a:t>Otec</a:t>
            </a:r>
            <a:endParaRPr lang="en-US" dirty="0">
              <a:solidFill>
                <a:srgbClr val="000000"/>
              </a:solidFill>
            </a:endParaRPr>
          </a:p>
          <a:p>
            <a:pPr lvl="1"/>
            <a:r>
              <a:rPr lang="en-US" dirty="0" err="1">
                <a:solidFill>
                  <a:srgbClr val="000000"/>
                </a:solidFill>
              </a:rPr>
              <a:t>Stvoriteľ</a:t>
            </a:r>
            <a:r>
              <a:rPr lang="en-US" dirty="0">
                <a:solidFill>
                  <a:srgbClr val="000000"/>
                </a:solidFill>
              </a:rPr>
              <a:t> </a:t>
            </a:r>
          </a:p>
          <a:p>
            <a:r>
              <a:rPr lang="en-US" dirty="0" err="1">
                <a:solidFill>
                  <a:srgbClr val="000000"/>
                </a:solidFill>
              </a:rPr>
              <a:t>Syn</a:t>
            </a:r>
            <a:endParaRPr lang="en-US" dirty="0">
              <a:solidFill>
                <a:srgbClr val="000000"/>
              </a:solidFill>
            </a:endParaRPr>
          </a:p>
          <a:p>
            <a:pPr lvl="1"/>
            <a:r>
              <a:rPr lang="en-US" dirty="0" err="1">
                <a:solidFill>
                  <a:srgbClr val="000000"/>
                </a:solidFill>
              </a:rPr>
              <a:t>Vykupiteľ</a:t>
            </a:r>
            <a:r>
              <a:rPr lang="en-US" dirty="0">
                <a:solidFill>
                  <a:srgbClr val="000000"/>
                </a:solidFill>
              </a:rPr>
              <a:t> </a:t>
            </a:r>
          </a:p>
          <a:p>
            <a:r>
              <a:rPr lang="en-US" dirty="0" err="1">
                <a:solidFill>
                  <a:srgbClr val="000000"/>
                </a:solidFill>
              </a:rPr>
              <a:t>Duch</a:t>
            </a:r>
            <a:r>
              <a:rPr lang="en-US" dirty="0">
                <a:solidFill>
                  <a:srgbClr val="000000"/>
                </a:solidFill>
              </a:rPr>
              <a:t> </a:t>
            </a:r>
            <a:r>
              <a:rPr lang="en-US" dirty="0" err="1">
                <a:solidFill>
                  <a:srgbClr val="000000"/>
                </a:solidFill>
              </a:rPr>
              <a:t>Svätý</a:t>
            </a:r>
            <a:endParaRPr lang="en-US" dirty="0">
              <a:solidFill>
                <a:srgbClr val="000000"/>
              </a:solidFill>
            </a:endParaRPr>
          </a:p>
          <a:p>
            <a:pPr lvl="1"/>
            <a:r>
              <a:rPr lang="en-US" dirty="0" err="1">
                <a:solidFill>
                  <a:srgbClr val="000000"/>
                </a:solidFill>
              </a:rPr>
              <a:t>Posvätiteľ</a:t>
            </a:r>
            <a:r>
              <a:rPr lang="en-US" dirty="0">
                <a:solidFill>
                  <a:srgbClr val="000000"/>
                </a:solidFill>
              </a:rPr>
              <a:t> </a:t>
            </a:r>
          </a:p>
        </p:txBody>
      </p:sp>
    </p:spTree>
    <p:extLst>
      <p:ext uri="{BB962C8B-B14F-4D97-AF65-F5344CB8AC3E}">
        <p14:creationId xmlns:p14="http://schemas.microsoft.com/office/powerpoint/2010/main" val="3550122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par>
                          <p:cTn id="27" fill="hold">
                            <p:stCondLst>
                              <p:cond delay="0"/>
                            </p:stCondLst>
                            <p:childTnLst>
                              <p:par>
                                <p:cTn id="28" presetID="1" presetClass="entr" presetSubtype="0" fill="hold" nodeType="afterEffect">
                                  <p:stCondLst>
                                    <p:cond delay="1750"/>
                                  </p:stCondLst>
                                  <p:childTnLst>
                                    <p:set>
                                      <p:cBhvr>
                                        <p:cTn id="29" dur="1" fill="hold">
                                          <p:stCondLst>
                                            <p:cond delay="0"/>
                                          </p:stCondLst>
                                        </p:cTn>
                                        <p:tgtEl>
                                          <p:spTgt spid="20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dirty="0"/>
              <a:t>Krédo</a:t>
            </a:r>
          </a:p>
        </p:txBody>
      </p:sp>
      <p:sp>
        <p:nvSpPr>
          <p:cNvPr id="3" name="Zástupný objekt pre obsah 2"/>
          <p:cNvSpPr>
            <a:spLocks noGrp="1"/>
          </p:cNvSpPr>
          <p:nvPr>
            <p:ph sz="half" idx="1"/>
          </p:nvPr>
        </p:nvSpPr>
        <p:spPr/>
        <p:txBody>
          <a:bodyPr/>
          <a:lstStyle/>
          <a:p>
            <a:r>
              <a:rPr lang="sk-SK" dirty="0"/>
              <a:t>Slovo krédo (</a:t>
            </a:r>
            <a:r>
              <a:rPr lang="sk-SK" dirty="0" err="1"/>
              <a:t>credo</a:t>
            </a:r>
            <a:r>
              <a:rPr lang="sk-SK" dirty="0"/>
              <a:t>) pochádza z latinčiny a znamená verím. Používa sa na verejné vyznanie toho, čo považujeme za pravdu. </a:t>
            </a:r>
          </a:p>
        </p:txBody>
      </p:sp>
      <p:pic>
        <p:nvPicPr>
          <p:cNvPr id="4098" name="Picture 2" descr="https://s-media-cache-ak0.pinimg.com/736x/15/24/0c/15240c992fe780424d123a5c5d2e8392.jpg"/>
          <p:cNvPicPr>
            <a:picLocks noGrp="1" noChangeAspect="1" noChangeArrowheads="1"/>
          </p:cNvPicPr>
          <p:nvPr>
            <p:ph sz="half" idx="2"/>
          </p:nvPr>
        </p:nvPicPr>
        <p:blipFill rotWithShape="1">
          <a:blip r:embed="rId2">
            <a:extLst>
              <a:ext uri="{28A0092B-C50C-407E-A947-70E740481C1C}">
                <a14:useLocalDpi xmlns:a14="http://schemas.microsoft.com/office/drawing/2010/main" val="0"/>
              </a:ext>
            </a:extLst>
          </a:blip>
          <a:srcRect l="2189" t="1840" r="2140" b="2517"/>
          <a:stretch/>
        </p:blipFill>
        <p:spPr bwMode="auto">
          <a:xfrm>
            <a:off x="6887910" y="81473"/>
            <a:ext cx="4465890" cy="67332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404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dirty="0"/>
              <a:t>Najznámejšie vierovyznania sú: </a:t>
            </a:r>
          </a:p>
        </p:txBody>
      </p:sp>
      <p:sp>
        <p:nvSpPr>
          <p:cNvPr id="3" name="Zástupný objekt pre obsah 2"/>
          <p:cNvSpPr>
            <a:spLocks noGrp="1"/>
          </p:cNvSpPr>
          <p:nvPr>
            <p:ph sz="half" idx="1"/>
          </p:nvPr>
        </p:nvSpPr>
        <p:spPr/>
        <p:txBody>
          <a:bodyPr/>
          <a:lstStyle/>
          <a:p>
            <a:r>
              <a:rPr lang="sk-SK" dirty="0"/>
              <a:t>Všeobecná viera kresťanská</a:t>
            </a:r>
          </a:p>
          <a:p>
            <a:r>
              <a:rPr lang="sk-SK" dirty="0" err="1"/>
              <a:t>Nicejské</a:t>
            </a:r>
            <a:r>
              <a:rPr lang="sk-SK" dirty="0"/>
              <a:t> vierovyznanie – </a:t>
            </a:r>
            <a:r>
              <a:rPr lang="sk-SK" dirty="0" err="1"/>
              <a:t>Nicaenum</a:t>
            </a:r>
            <a:endParaRPr lang="sk-SK" dirty="0"/>
          </a:p>
          <a:p>
            <a:r>
              <a:rPr lang="sk-SK" dirty="0" err="1"/>
              <a:t>Atanáziovo</a:t>
            </a:r>
            <a:r>
              <a:rPr lang="sk-SK" dirty="0"/>
              <a:t> vierovyznanie</a:t>
            </a:r>
          </a:p>
          <a:p>
            <a:endParaRPr lang="sk-SK" dirty="0"/>
          </a:p>
        </p:txBody>
      </p:sp>
      <p:pic>
        <p:nvPicPr>
          <p:cNvPr id="3074" name="Picture 2" descr="https://dfisher2014dotcom.files.wordpress.com/2015/01/img_2391.jpg"/>
          <p:cNvPicPr>
            <a:picLocks noGrp="1" noChangeAspect="1" noChangeArrowheads="1"/>
          </p:cNvPicPr>
          <p:nvPr>
            <p:ph sz="half" idx="2"/>
          </p:nvPr>
        </p:nvPicPr>
        <p:blipFill rotWithShape="1">
          <a:blip r:embed="rId2" cstate="print">
            <a:clrChange>
              <a:clrFrom>
                <a:srgbClr val="737977"/>
              </a:clrFrom>
              <a:clrTo>
                <a:srgbClr val="737977">
                  <a:alpha val="0"/>
                </a:srgbClr>
              </a:clrTo>
            </a:clrChange>
            <a:extLst>
              <a:ext uri="{28A0092B-C50C-407E-A947-70E740481C1C}">
                <a14:useLocalDpi xmlns:a14="http://schemas.microsoft.com/office/drawing/2010/main" val="0"/>
              </a:ext>
            </a:extLst>
          </a:blip>
          <a:srcRect l="22369" t="980" r="10817" b="4603"/>
          <a:stretch/>
        </p:blipFill>
        <p:spPr bwMode="auto">
          <a:xfrm>
            <a:off x="6306796" y="1358781"/>
            <a:ext cx="5527890" cy="51872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4180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6147"/>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solidFill>
            <a:schemeClr val="bg1"/>
          </a:solidFill>
          <a:ln>
            <a:noFill/>
          </a:ln>
          <a:effectLst/>
        </p:spPr>
      </p:sp>
      <p:pic>
        <p:nvPicPr>
          <p:cNvPr id="6146" name="Picture 2" descr="https://upload.wikimedia.org/wikipedia/commons/4/4f/Nicea.jpg"/>
          <p:cNvPicPr>
            <a:picLocks noGrp="1" noChangeAspect="1" noChangeArrowheads="1"/>
          </p:cNvPicPr>
          <p:nvPr>
            <p:ph sz="half" idx="2"/>
          </p:nvPr>
        </p:nvPicPr>
        <p:blipFill rotWithShape="1">
          <a:blip r:embed="rId2">
            <a:extLst>
              <a:ext uri="{28A0092B-C50C-407E-A947-70E740481C1C}">
                <a14:useLocalDpi xmlns:a14="http://schemas.microsoft.com/office/drawing/2010/main" val="0"/>
              </a:ext>
            </a:extLst>
          </a:blip>
          <a:srcRect l="22501" r="17611" b="-1"/>
          <a:stretch/>
        </p:blipFill>
        <p:spPr bwMode="auto">
          <a:xfrm>
            <a:off x="7555991" y="1690688"/>
            <a:ext cx="4636009" cy="5167312"/>
          </a:xfrm>
          <a:custGeom>
            <a:avLst/>
            <a:gdLst>
              <a:gd name="connsiteX0" fmla="*/ 0 w 4636009"/>
              <a:gd name="connsiteY0" fmla="*/ 0 h 5167312"/>
              <a:gd name="connsiteX1" fmla="*/ 4636009 w 4636009"/>
              <a:gd name="connsiteY1" fmla="*/ 0 h 5167312"/>
              <a:gd name="connsiteX2" fmla="*/ 4636009 w 4636009"/>
              <a:gd name="connsiteY2" fmla="*/ 5167312 h 5167312"/>
              <a:gd name="connsiteX3" fmla="*/ 276091 w 4636009"/>
              <a:gd name="connsiteY3" fmla="*/ 5167312 h 5167312"/>
              <a:gd name="connsiteX4" fmla="*/ 2669970 w 4636009"/>
              <a:gd name="connsiteY4" fmla="*/ 952 h 5167312"/>
              <a:gd name="connsiteX5" fmla="*/ 0 w 4636009"/>
              <a:gd name="connsiteY5" fmla="*/ 952 h 5167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36009" h="5167312">
                <a:moveTo>
                  <a:pt x="0" y="0"/>
                </a:moveTo>
                <a:lnTo>
                  <a:pt x="4636009" y="0"/>
                </a:lnTo>
                <a:lnTo>
                  <a:pt x="4636009" y="5167312"/>
                </a:lnTo>
                <a:lnTo>
                  <a:pt x="276091" y="5167312"/>
                </a:lnTo>
                <a:lnTo>
                  <a:pt x="2669970" y="952"/>
                </a:lnTo>
                <a:lnTo>
                  <a:pt x="0" y="952"/>
                </a:lnTo>
                <a:close/>
              </a:path>
            </a:pathLst>
          </a:custGeom>
          <a:noFill/>
          <a:extLst>
            <a:ext uri="{909E8E84-426E-40DD-AFC4-6F175D3DCCD1}">
              <a14:hiddenFill xmlns:a14="http://schemas.microsoft.com/office/drawing/2010/main">
                <a:solidFill>
                  <a:srgbClr val="FFFFFF"/>
                </a:solidFill>
              </a14:hiddenFill>
            </a:ext>
          </a:extLst>
        </p:spPr>
      </p:pic>
      <p:sp>
        <p:nvSpPr>
          <p:cNvPr id="69" name="Freeform 75"/>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1691640"/>
            <a:ext cx="10052100" cy="5166360"/>
          </a:xfrm>
          <a:custGeom>
            <a:avLst/>
            <a:gdLst>
              <a:gd name="connsiteX0" fmla="*/ 0 w 9786594"/>
              <a:gd name="connsiteY0" fmla="*/ 0 h 5032376"/>
              <a:gd name="connsiteX1" fmla="*/ 2130696 w 9786594"/>
              <a:gd name="connsiteY1" fmla="*/ 0 h 5032376"/>
              <a:gd name="connsiteX2" fmla="*/ 4685057 w 9786594"/>
              <a:gd name="connsiteY2" fmla="*/ 0 h 5032376"/>
              <a:gd name="connsiteX3" fmla="*/ 6291520 w 9786594"/>
              <a:gd name="connsiteY3" fmla="*/ 0 h 5032376"/>
              <a:gd name="connsiteX4" fmla="*/ 7449885 w 9786594"/>
              <a:gd name="connsiteY4" fmla="*/ 0 h 5032376"/>
              <a:gd name="connsiteX5" fmla="*/ 7455943 w 9786594"/>
              <a:gd name="connsiteY5" fmla="*/ 0 h 5032376"/>
              <a:gd name="connsiteX6" fmla="*/ 9786594 w 9786594"/>
              <a:gd name="connsiteY6" fmla="*/ 5032376 h 5032376"/>
              <a:gd name="connsiteX7" fmla="*/ 0 w 9786594"/>
              <a:gd name="connsiteY7" fmla="*/ 5032376 h 5032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786594" h="5032376">
                <a:moveTo>
                  <a:pt x="0" y="0"/>
                </a:moveTo>
                <a:lnTo>
                  <a:pt x="2130696" y="0"/>
                </a:lnTo>
                <a:lnTo>
                  <a:pt x="4685057" y="0"/>
                </a:lnTo>
                <a:lnTo>
                  <a:pt x="6291520" y="0"/>
                </a:lnTo>
                <a:lnTo>
                  <a:pt x="7449885" y="0"/>
                </a:lnTo>
                <a:lnTo>
                  <a:pt x="7455943" y="0"/>
                </a:lnTo>
                <a:lnTo>
                  <a:pt x="9786594" y="5032376"/>
                </a:lnTo>
                <a:lnTo>
                  <a:pt x="0" y="5032376"/>
                </a:ln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Nadpis 1"/>
          <p:cNvSpPr>
            <a:spLocks noGrp="1"/>
          </p:cNvSpPr>
          <p:nvPr>
            <p:ph type="title"/>
          </p:nvPr>
        </p:nvSpPr>
        <p:spPr/>
        <p:txBody>
          <a:bodyPr vert="horz" lIns="91440" tIns="45720" rIns="91440" bIns="45720" rtlCol="0" anchor="ctr">
            <a:normAutofit/>
          </a:bodyPr>
          <a:lstStyle/>
          <a:p>
            <a:r>
              <a:rPr lang="en-US" dirty="0" err="1"/>
              <a:t>Nicejský</a:t>
            </a:r>
            <a:r>
              <a:rPr lang="en-US" dirty="0"/>
              <a:t> </a:t>
            </a:r>
            <a:r>
              <a:rPr lang="en-US" dirty="0" err="1"/>
              <a:t>koncil</a:t>
            </a:r>
            <a:endParaRPr lang="en-US" dirty="0"/>
          </a:p>
        </p:txBody>
      </p:sp>
      <p:sp>
        <p:nvSpPr>
          <p:cNvPr id="3" name="Zástupný objekt pre obsah 2"/>
          <p:cNvSpPr>
            <a:spLocks noGrp="1"/>
          </p:cNvSpPr>
          <p:nvPr>
            <p:ph sz="half" idx="1"/>
          </p:nvPr>
        </p:nvSpPr>
        <p:spPr>
          <a:xfrm>
            <a:off x="838200" y="2015405"/>
            <a:ext cx="6588625" cy="4530673"/>
          </a:xfrm>
        </p:spPr>
        <p:txBody>
          <a:bodyPr vert="horz" lIns="91440" tIns="45720" rIns="91440" bIns="45720" rtlCol="0" anchor="ctr">
            <a:noAutofit/>
          </a:bodyPr>
          <a:lstStyle/>
          <a:p>
            <a:r>
              <a:rPr lang="en-US" sz="3200" dirty="0" err="1">
                <a:solidFill>
                  <a:schemeClr val="bg1"/>
                </a:solidFill>
              </a:rPr>
              <a:t>Bol</a:t>
            </a:r>
            <a:r>
              <a:rPr lang="en-US" sz="3200" dirty="0">
                <a:solidFill>
                  <a:schemeClr val="bg1"/>
                </a:solidFill>
              </a:rPr>
              <a:t> </a:t>
            </a:r>
            <a:r>
              <a:rPr lang="en-US" sz="3200" dirty="0" err="1">
                <a:solidFill>
                  <a:schemeClr val="bg1"/>
                </a:solidFill>
              </a:rPr>
              <a:t>prvý</a:t>
            </a:r>
            <a:r>
              <a:rPr lang="en-US" sz="3200" dirty="0">
                <a:solidFill>
                  <a:schemeClr val="bg1"/>
                </a:solidFill>
              </a:rPr>
              <a:t> </a:t>
            </a:r>
            <a:r>
              <a:rPr lang="en-US" sz="3200" dirty="0" err="1">
                <a:solidFill>
                  <a:schemeClr val="bg1"/>
                </a:solidFill>
              </a:rPr>
              <a:t>ekumenický</a:t>
            </a:r>
            <a:r>
              <a:rPr lang="en-US" sz="3200" dirty="0">
                <a:solidFill>
                  <a:schemeClr val="bg1"/>
                </a:solidFill>
              </a:rPr>
              <a:t> </a:t>
            </a:r>
            <a:r>
              <a:rPr lang="en-US" sz="3200" dirty="0" err="1">
                <a:solidFill>
                  <a:schemeClr val="bg1"/>
                </a:solidFill>
              </a:rPr>
              <a:t>koncil</a:t>
            </a:r>
            <a:r>
              <a:rPr lang="en-US" sz="3200" dirty="0">
                <a:solidFill>
                  <a:schemeClr val="bg1"/>
                </a:solidFill>
              </a:rPr>
              <a:t> </a:t>
            </a:r>
            <a:r>
              <a:rPr lang="en-US" sz="3200" dirty="0" err="1">
                <a:solidFill>
                  <a:schemeClr val="bg1"/>
                </a:solidFill>
              </a:rPr>
              <a:t>kresťanov</a:t>
            </a:r>
            <a:r>
              <a:rPr lang="en-US" sz="3200" dirty="0">
                <a:solidFill>
                  <a:schemeClr val="bg1"/>
                </a:solidFill>
              </a:rPr>
              <a:t>.</a:t>
            </a:r>
          </a:p>
          <a:p>
            <a:r>
              <a:rPr lang="en-US" sz="3200" dirty="0" err="1">
                <a:solidFill>
                  <a:schemeClr val="bg1"/>
                </a:solidFill>
              </a:rPr>
              <a:t>Bol</a:t>
            </a:r>
            <a:r>
              <a:rPr lang="en-US" sz="3200" dirty="0">
                <a:solidFill>
                  <a:schemeClr val="bg1"/>
                </a:solidFill>
              </a:rPr>
              <a:t> </a:t>
            </a:r>
            <a:r>
              <a:rPr lang="en-US" sz="3200" dirty="0" err="1">
                <a:solidFill>
                  <a:schemeClr val="bg1"/>
                </a:solidFill>
              </a:rPr>
              <a:t>zvolaný</a:t>
            </a:r>
            <a:r>
              <a:rPr lang="en-US" sz="3200" dirty="0">
                <a:solidFill>
                  <a:schemeClr val="bg1"/>
                </a:solidFill>
              </a:rPr>
              <a:t> v </a:t>
            </a:r>
            <a:r>
              <a:rPr lang="en-US" sz="3200" dirty="0" err="1">
                <a:solidFill>
                  <a:schemeClr val="bg1"/>
                </a:solidFill>
              </a:rPr>
              <a:t>roku</a:t>
            </a:r>
            <a:r>
              <a:rPr lang="en-US" sz="3200" dirty="0">
                <a:solidFill>
                  <a:schemeClr val="bg1"/>
                </a:solidFill>
              </a:rPr>
              <a:t> 325 do </a:t>
            </a:r>
            <a:r>
              <a:rPr lang="en-US" sz="3200" dirty="0" err="1">
                <a:solidFill>
                  <a:schemeClr val="bg1"/>
                </a:solidFill>
              </a:rPr>
              <a:t>Nicey</a:t>
            </a:r>
            <a:r>
              <a:rPr lang="en-US" sz="3200" dirty="0">
                <a:solidFill>
                  <a:schemeClr val="bg1"/>
                </a:solidFill>
              </a:rPr>
              <a:t> v </a:t>
            </a:r>
            <a:r>
              <a:rPr lang="en-US" sz="3200" dirty="0" err="1">
                <a:solidFill>
                  <a:schemeClr val="bg1"/>
                </a:solidFill>
              </a:rPr>
              <a:t>Malej</a:t>
            </a:r>
            <a:r>
              <a:rPr lang="en-US" sz="3200" dirty="0">
                <a:solidFill>
                  <a:schemeClr val="bg1"/>
                </a:solidFill>
              </a:rPr>
              <a:t> </a:t>
            </a:r>
            <a:r>
              <a:rPr lang="en-US" sz="3200" dirty="0" err="1">
                <a:solidFill>
                  <a:schemeClr val="bg1"/>
                </a:solidFill>
              </a:rPr>
              <a:t>Ázii</a:t>
            </a:r>
            <a:r>
              <a:rPr lang="en-US" sz="3200" dirty="0">
                <a:solidFill>
                  <a:schemeClr val="bg1"/>
                </a:solidFill>
              </a:rPr>
              <a:t>.</a:t>
            </a:r>
          </a:p>
          <a:p>
            <a:r>
              <a:rPr lang="en-US" sz="3200" dirty="0" err="1">
                <a:solidFill>
                  <a:schemeClr val="bg1"/>
                </a:solidFill>
              </a:rPr>
              <a:t>Predsedal</a:t>
            </a:r>
            <a:r>
              <a:rPr lang="en-US" sz="3200" dirty="0">
                <a:solidFill>
                  <a:schemeClr val="bg1"/>
                </a:solidFill>
              </a:rPr>
              <a:t> mu </a:t>
            </a:r>
            <a:r>
              <a:rPr lang="en-US" sz="3200" dirty="0" err="1">
                <a:solidFill>
                  <a:schemeClr val="bg1"/>
                </a:solidFill>
              </a:rPr>
              <a:t>cisár</a:t>
            </a:r>
            <a:r>
              <a:rPr lang="en-US" sz="3200" dirty="0">
                <a:solidFill>
                  <a:schemeClr val="bg1"/>
                </a:solidFill>
              </a:rPr>
              <a:t> </a:t>
            </a:r>
            <a:r>
              <a:rPr lang="en-US" sz="3200" dirty="0" err="1">
                <a:solidFill>
                  <a:schemeClr val="bg1"/>
                </a:solidFill>
              </a:rPr>
              <a:t>Konštantín</a:t>
            </a:r>
            <a:r>
              <a:rPr lang="en-US" sz="3200" dirty="0">
                <a:solidFill>
                  <a:schemeClr val="bg1"/>
                </a:solidFill>
              </a:rPr>
              <a:t> </a:t>
            </a:r>
            <a:r>
              <a:rPr lang="en-US" sz="3200" dirty="0" err="1">
                <a:solidFill>
                  <a:schemeClr val="bg1"/>
                </a:solidFill>
              </a:rPr>
              <a:t>Veľký</a:t>
            </a:r>
            <a:r>
              <a:rPr lang="en-US" sz="3200" dirty="0">
                <a:solidFill>
                  <a:schemeClr val="bg1"/>
                </a:solidFill>
              </a:rPr>
              <a:t> I. v </a:t>
            </a:r>
            <a:r>
              <a:rPr lang="en-US" sz="3200" dirty="0" err="1">
                <a:solidFill>
                  <a:schemeClr val="bg1"/>
                </a:solidFill>
              </a:rPr>
              <a:t>dobe</a:t>
            </a:r>
            <a:r>
              <a:rPr lang="en-US" sz="3200" dirty="0">
                <a:solidFill>
                  <a:schemeClr val="bg1"/>
                </a:solidFill>
              </a:rPr>
              <a:t>, </a:t>
            </a:r>
            <a:r>
              <a:rPr lang="en-US" sz="3200" dirty="0" err="1">
                <a:solidFill>
                  <a:schemeClr val="bg1"/>
                </a:solidFill>
              </a:rPr>
              <a:t>keď</a:t>
            </a:r>
            <a:r>
              <a:rPr lang="en-US" sz="3200" dirty="0">
                <a:solidFill>
                  <a:schemeClr val="bg1"/>
                </a:solidFill>
              </a:rPr>
              <a:t> </a:t>
            </a:r>
            <a:r>
              <a:rPr lang="en-US" sz="3200" dirty="0" err="1">
                <a:solidFill>
                  <a:schemeClr val="bg1"/>
                </a:solidFill>
              </a:rPr>
              <a:t>ešte</a:t>
            </a:r>
            <a:r>
              <a:rPr lang="en-US" sz="3200" dirty="0">
                <a:solidFill>
                  <a:schemeClr val="bg1"/>
                </a:solidFill>
              </a:rPr>
              <a:t> </a:t>
            </a:r>
            <a:r>
              <a:rPr lang="en-US" sz="3200" dirty="0" err="1">
                <a:solidFill>
                  <a:schemeClr val="bg1"/>
                </a:solidFill>
              </a:rPr>
              <a:t>nebol</a:t>
            </a:r>
            <a:r>
              <a:rPr lang="en-US" sz="3200" dirty="0">
                <a:solidFill>
                  <a:schemeClr val="bg1"/>
                </a:solidFill>
              </a:rPr>
              <a:t> </a:t>
            </a:r>
            <a:r>
              <a:rPr lang="en-US" sz="3200" dirty="0" err="1">
                <a:solidFill>
                  <a:schemeClr val="bg1"/>
                </a:solidFill>
              </a:rPr>
              <a:t>kresťanom</a:t>
            </a:r>
            <a:r>
              <a:rPr lang="en-US" sz="3200" dirty="0">
                <a:solidFill>
                  <a:schemeClr val="bg1"/>
                </a:solidFill>
              </a:rPr>
              <a:t>. </a:t>
            </a:r>
          </a:p>
          <a:p>
            <a:r>
              <a:rPr lang="en-US" sz="3200" dirty="0" err="1">
                <a:solidFill>
                  <a:schemeClr val="bg1"/>
                </a:solidFill>
              </a:rPr>
              <a:t>Hlavnou</a:t>
            </a:r>
            <a:r>
              <a:rPr lang="en-US" sz="3200" dirty="0">
                <a:solidFill>
                  <a:schemeClr val="bg1"/>
                </a:solidFill>
              </a:rPr>
              <a:t> </a:t>
            </a:r>
            <a:r>
              <a:rPr lang="en-US" sz="3200" dirty="0" err="1">
                <a:solidFill>
                  <a:schemeClr val="bg1"/>
                </a:solidFill>
              </a:rPr>
              <a:t>témou</a:t>
            </a:r>
            <a:r>
              <a:rPr lang="en-US" sz="3200" dirty="0">
                <a:solidFill>
                  <a:schemeClr val="bg1"/>
                </a:solidFill>
              </a:rPr>
              <a:t> bola </a:t>
            </a:r>
            <a:r>
              <a:rPr lang="en-US" sz="3200" dirty="0" err="1">
                <a:solidFill>
                  <a:schemeClr val="bg1"/>
                </a:solidFill>
              </a:rPr>
              <a:t>otázka</a:t>
            </a:r>
            <a:r>
              <a:rPr lang="en-US" sz="3200" dirty="0">
                <a:solidFill>
                  <a:schemeClr val="bg1"/>
                </a:solidFill>
              </a:rPr>
              <a:t> </a:t>
            </a:r>
            <a:r>
              <a:rPr lang="en-US" sz="3200" dirty="0" err="1">
                <a:solidFill>
                  <a:schemeClr val="bg1"/>
                </a:solidFill>
              </a:rPr>
              <a:t>prirodzenosti</a:t>
            </a:r>
            <a:r>
              <a:rPr lang="en-US" sz="3200" dirty="0">
                <a:solidFill>
                  <a:schemeClr val="bg1"/>
                </a:solidFill>
              </a:rPr>
              <a:t> </a:t>
            </a:r>
            <a:r>
              <a:rPr lang="en-US" sz="3200" dirty="0" err="1">
                <a:solidFill>
                  <a:schemeClr val="bg1"/>
                </a:solidFill>
              </a:rPr>
              <a:t>Ježiša</a:t>
            </a:r>
            <a:r>
              <a:rPr lang="en-US" sz="3200" dirty="0">
                <a:solidFill>
                  <a:schemeClr val="bg1"/>
                </a:solidFill>
              </a:rPr>
              <a:t> Krista a </a:t>
            </a:r>
            <a:r>
              <a:rPr lang="en-US" sz="3200" dirty="0" err="1">
                <a:solidFill>
                  <a:schemeClr val="bg1"/>
                </a:solidFill>
              </a:rPr>
              <a:t>jeho</a:t>
            </a:r>
            <a:r>
              <a:rPr lang="en-US" sz="3200" dirty="0">
                <a:solidFill>
                  <a:schemeClr val="bg1"/>
                </a:solidFill>
              </a:rPr>
              <a:t> </a:t>
            </a:r>
            <a:r>
              <a:rPr lang="en-US" sz="3200" dirty="0" err="1">
                <a:solidFill>
                  <a:schemeClr val="bg1"/>
                </a:solidFill>
              </a:rPr>
              <a:t>vzťahu</a:t>
            </a:r>
            <a:r>
              <a:rPr lang="en-US" sz="3200" dirty="0">
                <a:solidFill>
                  <a:schemeClr val="bg1"/>
                </a:solidFill>
              </a:rPr>
              <a:t> k </a:t>
            </a:r>
            <a:r>
              <a:rPr lang="en-US" sz="3200" dirty="0" err="1">
                <a:solidFill>
                  <a:schemeClr val="bg1"/>
                </a:solidFill>
              </a:rPr>
              <a:t>Otcovi</a:t>
            </a:r>
            <a:r>
              <a:rPr lang="en-US" sz="3200" dirty="0">
                <a:solidFill>
                  <a:schemeClr val="bg1"/>
                </a:solidFill>
              </a:rPr>
              <a:t>. </a:t>
            </a:r>
          </a:p>
        </p:txBody>
      </p:sp>
    </p:spTree>
    <p:extLst>
      <p:ext uri="{BB962C8B-B14F-4D97-AF65-F5344CB8AC3E}">
        <p14:creationId xmlns:p14="http://schemas.microsoft.com/office/powerpoint/2010/main" val="3968591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dirty="0"/>
              <a:t>Všeobecná viera kresťanská</a:t>
            </a:r>
          </a:p>
        </p:txBody>
      </p:sp>
      <p:sp>
        <p:nvSpPr>
          <p:cNvPr id="3" name="Zástupný objekt pre obsah 2"/>
          <p:cNvSpPr>
            <a:spLocks noGrp="1"/>
          </p:cNvSpPr>
          <p:nvPr>
            <p:ph idx="1"/>
          </p:nvPr>
        </p:nvSpPr>
        <p:spPr>
          <a:xfrm>
            <a:off x="838200" y="1521151"/>
            <a:ext cx="10515600" cy="4655812"/>
          </a:xfrm>
        </p:spPr>
        <p:txBody>
          <a:bodyPr>
            <a:noAutofit/>
          </a:bodyPr>
          <a:lstStyle/>
          <a:p>
            <a:r>
              <a:rPr lang="sk-SK" sz="3200" dirty="0"/>
              <a:t>1. Verím v Boha Otca všemohúceho, Stvoriteľa neba i zeme.</a:t>
            </a:r>
          </a:p>
          <a:p>
            <a:r>
              <a:rPr lang="sk-SK" sz="3200" dirty="0"/>
              <a:t>2. Verím v Ježiša Krista, Syna Jeho jediného, Pána nášho, ktorý sa počal z Ducha Svätého, narodil sa z Márie panny, trpel pod </a:t>
            </a:r>
            <a:r>
              <a:rPr lang="sk-SK" sz="3200" dirty="0" err="1"/>
              <a:t>Pontským</a:t>
            </a:r>
            <a:r>
              <a:rPr lang="sk-SK" sz="3200" dirty="0"/>
              <a:t> Pilátom, ukrižovaný umrel a pochovaný bol; zostúpil do pekiel, v tretí deň vstal z mŕtvych, vstúpil na nebesá, sedí na pravici Boha Otca všemohúceho; odtiaľ príde súdiť živých i mŕtvych.</a:t>
            </a:r>
          </a:p>
          <a:p>
            <a:r>
              <a:rPr lang="sk-SK" sz="3200" dirty="0"/>
              <a:t>3. Verím v Ducha Svätého, svätú cirkev všeobecnú, spoločenstvo svätých, hriechov odpustenie, tela z mŕtvych vzkriesenie a život večný. Amen.</a:t>
            </a:r>
          </a:p>
        </p:txBody>
      </p:sp>
    </p:spTree>
    <p:extLst>
      <p:ext uri="{BB962C8B-B14F-4D97-AF65-F5344CB8AC3E}">
        <p14:creationId xmlns:p14="http://schemas.microsoft.com/office/powerpoint/2010/main" val="3961083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175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par>
                          <p:cTn id="8" fill="hold">
                            <p:stCondLst>
                              <p:cond delay="2250"/>
                            </p:stCondLst>
                            <p:childTnLst>
                              <p:par>
                                <p:cTn id="9" presetID="14" presetClass="entr" presetSubtype="10" fill="hold" nodeType="afterEffect">
                                  <p:stCondLst>
                                    <p:cond delay="175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1" dur="500"/>
                                        <p:tgtEl>
                                          <p:spTgt spid="3">
                                            <p:txEl>
                                              <p:pRg st="1" end="1"/>
                                            </p:txEl>
                                          </p:spTgt>
                                        </p:tgtEl>
                                      </p:cBhvr>
                                    </p:animEffect>
                                  </p:childTnLst>
                                </p:cTn>
                              </p:par>
                            </p:childTnLst>
                          </p:cTn>
                        </p:par>
                        <p:par>
                          <p:cTn id="12" fill="hold">
                            <p:stCondLst>
                              <p:cond delay="4500"/>
                            </p:stCondLst>
                            <p:childTnLst>
                              <p:par>
                                <p:cTn id="13" presetID="14" presetClass="entr" presetSubtype="10" fill="hold" nodeType="afterEffect">
                                  <p:stCondLst>
                                    <p:cond delay="175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5"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85458" y="168571"/>
            <a:ext cx="10515600" cy="788557"/>
          </a:xfrm>
        </p:spPr>
        <p:txBody>
          <a:bodyPr/>
          <a:lstStyle/>
          <a:p>
            <a:r>
              <a:rPr lang="sk-SK" dirty="0" err="1"/>
              <a:t>Nicejské</a:t>
            </a:r>
            <a:r>
              <a:rPr lang="sk-SK" dirty="0"/>
              <a:t> vierovyznanie – </a:t>
            </a:r>
            <a:r>
              <a:rPr lang="sk-SK" dirty="0" err="1"/>
              <a:t>Nicaenum</a:t>
            </a:r>
            <a:endParaRPr lang="sk-SK" dirty="0"/>
          </a:p>
        </p:txBody>
      </p:sp>
      <p:sp>
        <p:nvSpPr>
          <p:cNvPr id="3" name="Zástupný objekt pre obsah 2"/>
          <p:cNvSpPr>
            <a:spLocks noGrp="1"/>
          </p:cNvSpPr>
          <p:nvPr>
            <p:ph idx="1"/>
          </p:nvPr>
        </p:nvSpPr>
        <p:spPr>
          <a:xfrm>
            <a:off x="85458" y="1153682"/>
            <a:ext cx="11964112" cy="5580404"/>
          </a:xfrm>
        </p:spPr>
        <p:txBody>
          <a:bodyPr>
            <a:normAutofit lnSpcReduction="10000"/>
          </a:bodyPr>
          <a:lstStyle/>
          <a:p>
            <a:r>
              <a:rPr lang="sk-SK" dirty="0"/>
              <a:t>Verím v jedného Boha, Otca všemohúceho, Stvoriteľa neba i zeme, všetkých vecí viditeľných i neviditeľných. </a:t>
            </a:r>
          </a:p>
          <a:p>
            <a:r>
              <a:rPr lang="sk-SK" dirty="0"/>
              <a:t>I v jedného Pána Ježiša Krista, jednorodeného Syna Božieho, splodeného z Otca pred všetkými vekmi; Boha z Boha a Svetlo zo Svetla, pravého Boha z Boha pravého; splodeného, nie stvoreného, </a:t>
            </a:r>
            <a:r>
              <a:rPr lang="pl-PL" dirty="0"/>
              <a:t>jednej podstaty s Otcom, skrze ktorého bolo </a:t>
            </a:r>
            <a:r>
              <a:rPr lang="sk-SK" dirty="0"/>
              <a:t>všetko stvorené; ktorý pre nás ľudí a pre naše spasenie zostúpil z nebies a vtelil sa skrze Ducha Svätého z Márie panny a človekom sa stal; ukrižovaný bol tiež za nás, pod </a:t>
            </a:r>
            <a:r>
              <a:rPr lang="sk-SK" dirty="0" err="1"/>
              <a:t>Pontským</a:t>
            </a:r>
            <a:r>
              <a:rPr lang="sk-SK" dirty="0"/>
              <a:t> Pilátom trpel a bol pochovaný; a na tretí deň vstal z mŕtvych </a:t>
            </a:r>
            <a:r>
              <a:rPr lang="pt-BR" dirty="0"/>
              <a:t>podľa Písem; vstúpil na nebesá, sedí na pravici Otcovej a zas</a:t>
            </a:r>
            <a:r>
              <a:rPr lang="sk-SK" dirty="0"/>
              <a:t> príde v sláve súdiť živých i mŕtvych; a Jeho kráľovstvu nebude konca. </a:t>
            </a:r>
          </a:p>
          <a:p>
            <a:r>
              <a:rPr lang="sk-SK" dirty="0"/>
              <a:t>Verím i v Ducha Svätého, Pána a Darcu života, ktorý pochádza </a:t>
            </a:r>
            <a:r>
              <a:rPr lang="pl-PL" dirty="0"/>
              <a:t>od Otca i Syna, ktorý spolu s Otcom a Synom ctený a slávený </a:t>
            </a:r>
            <a:r>
              <a:rPr lang="sk-SK" dirty="0"/>
              <a:t>býva, ktorý hovoril skrze prorokov. I v jednu svätú všeobecnú a apoštolskú cirkev. Vyznávam jeden krst na odpustenie hriechov a očakávam vzkriesenie mŕtvych a život v budúcom veku. Amen.</a:t>
            </a:r>
          </a:p>
        </p:txBody>
      </p:sp>
    </p:spTree>
    <p:extLst>
      <p:ext uri="{BB962C8B-B14F-4D97-AF65-F5344CB8AC3E}">
        <p14:creationId xmlns:p14="http://schemas.microsoft.com/office/powerpoint/2010/main" val="7380036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125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par>
                          <p:cTn id="8" fill="hold">
                            <p:stCondLst>
                              <p:cond delay="1750"/>
                            </p:stCondLst>
                            <p:childTnLst>
                              <p:par>
                                <p:cTn id="9" presetID="14" presetClass="entr" presetSubtype="10" fill="hold" nodeType="afterEffect">
                                  <p:stCondLst>
                                    <p:cond delay="125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1" dur="500"/>
                                        <p:tgtEl>
                                          <p:spTgt spid="3">
                                            <p:txEl>
                                              <p:pRg st="1" end="1"/>
                                            </p:txEl>
                                          </p:spTgt>
                                        </p:tgtEl>
                                      </p:cBhvr>
                                    </p:animEffect>
                                  </p:childTnLst>
                                </p:cTn>
                              </p:par>
                            </p:childTnLst>
                          </p:cTn>
                        </p:par>
                        <p:par>
                          <p:cTn id="12" fill="hold">
                            <p:stCondLst>
                              <p:cond delay="3500"/>
                            </p:stCondLst>
                            <p:childTnLst>
                              <p:par>
                                <p:cTn id="13" presetID="14" presetClass="entr" presetSubtype="10" fill="hold" nodeType="afterEffect">
                                  <p:stCondLst>
                                    <p:cond delay="125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5"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59821" y="0"/>
            <a:ext cx="10515600" cy="686008"/>
          </a:xfrm>
        </p:spPr>
        <p:txBody>
          <a:bodyPr>
            <a:normAutofit fontScale="90000"/>
          </a:bodyPr>
          <a:lstStyle/>
          <a:p>
            <a:r>
              <a:rPr lang="sk-SK" dirty="0" err="1"/>
              <a:t>Atanáziovo</a:t>
            </a:r>
            <a:r>
              <a:rPr lang="sk-SK" dirty="0"/>
              <a:t> vierovyznanie</a:t>
            </a:r>
          </a:p>
        </p:txBody>
      </p:sp>
      <p:sp>
        <p:nvSpPr>
          <p:cNvPr id="3" name="Zástupný objekt pre obsah 2"/>
          <p:cNvSpPr>
            <a:spLocks noGrp="1"/>
          </p:cNvSpPr>
          <p:nvPr>
            <p:ph idx="1"/>
          </p:nvPr>
        </p:nvSpPr>
        <p:spPr>
          <a:xfrm>
            <a:off x="59821" y="632390"/>
            <a:ext cx="12132179" cy="6076060"/>
          </a:xfrm>
        </p:spPr>
        <p:txBody>
          <a:bodyPr>
            <a:noAutofit/>
          </a:bodyPr>
          <a:lstStyle/>
          <a:p>
            <a:pPr marL="0" indent="0">
              <a:buNone/>
            </a:pPr>
            <a:r>
              <a:rPr lang="sk-SK" sz="1800" dirty="0"/>
              <a:t>Každý, kto chce byť spasený, predovšetkým musí zachovávať všeobecnú vieru; kto by ju však nezachoval celú a neporušenú, nepochybne zahynie naveky. A toto je všeobecná viera, aby sme vyznávali jedného Boha v Trojici a Trojicu v jednote; ani osoby nezmiešajúc, ani bytosti nedeliac. Lebo iná je osoba Otca, iná Syna, iná Ducha Svätého. Ale Otec i Syn i Duch Svätý majú jedno Božstvo, rovnakú slávu a rovnakú večnú velebu. Aký je Otec, taký je Syn aj Duch Svätý. Nestvorený Otec, nestvorený Syn, nestvorený Duch Svätý. Nekonečný Otec, nekonečný Syn, nekonečný Duch Svätý. Večný Otec, večný Syn, večný Duch Svätý. A predsa nie traja veční, ale jeden večný. Ako ani nie traja nestvorení, ani nie traja nekoneční, ale jeden nestvorený a jeden nekonečný. Podobne všemohúci Otec, všemohúci Syn, všemohúci Duch Svätý. A predsa nie traja všemohúci, ale jeden všemohúci. Tak je Otec - Boh, Syn - Boh, Duch Svätý - Boh. A predsa nie sú traja Bohovia, ale len jeden Boh. Podobne Otec - Pán, Syn - Pán, Duch Svätý - Pán. A predsa nie sú traja </a:t>
            </a:r>
            <a:r>
              <a:rPr lang="sk-SK" sz="1800" dirty="0" err="1"/>
              <a:t>Pánovia</a:t>
            </a:r>
            <a:r>
              <a:rPr lang="sk-SK" sz="1800" dirty="0"/>
              <a:t>, ale je jeden Pán. Pretože podľa kresťanskej pravdy musíme každú osobu osobitne vyznávať ako Boha i Pána. Preto podľa Všeobecnej kresťanskej viery zabraňuje sa nám hovoriť, že sú traja Bohovia alebo traja </a:t>
            </a:r>
            <a:r>
              <a:rPr lang="sk-SK" sz="1800" dirty="0" err="1"/>
              <a:t>Pánovia</a:t>
            </a:r>
            <a:r>
              <a:rPr lang="sk-SK" sz="1800" dirty="0"/>
              <a:t>. Otec nie je nikým učinený, ani stvorený, ani splodený. Syn je jedine od Otca nie učinený, ani stvorený, ale splodený. Duch Svätý je od Otca i od Syna nie učinený, ani stvorený, ani splodený, ale pochádzajúci. Teda jeden Otec a nie traja Otcovia, jeden Syn a nie traja Synovia, jeden Duch Svätý a nie traja Duchovia Svätí. A v tejto Trojici nič nie je </a:t>
            </a:r>
            <a:r>
              <a:rPr lang="sk-SK" sz="1800" dirty="0" err="1"/>
              <a:t>prvšie</a:t>
            </a:r>
            <a:r>
              <a:rPr lang="sk-SK" sz="1800" dirty="0"/>
              <a:t> ani pozdejšie; nič väčšie ani menšie, ale všetky tri osoby sú rovnako večné a rovnako veľké. Teda aby všetci, ako sme už povedali, vzývali i Trojicu v jednote i jednotu v Trojici. Kto teda chce byť spasený, takto musí zmýšľať o Trojici. Avšak k večnej spáse treba úprimne veriť i vo vtelenie nášho Pána Ježiša Krista. Teda to je pravá viera, keď veríme a vyznávame, že Pán náš Ježiš Kristus, Boží Syn, je Boh aj človek zároveň: Boh - z Otcovej podstaty pred vekmi splodený a človek - z podstaty matky v čase narodený. Dokonalý Boh, dokonalý človek, pozostávajúci z rozumnej duše a z ľudského tela. Božskou prirodzenosťou rovný Otcovi, ľudskou prirodzenosťou menší od Otca. A hoci je Boh aj človek, predsa nie sú dvaja Kristovia, ale jeden Kristus. Jeden, niežeby sa Božská prirodzenosť zmenila v telo; ale že ľudská prirodzenosť bola pojatá do Boha. Jeden, ale vôbec nie tak, že sa prirodzenosti zmiešali, ale tak, že je jedna osoba. Lebo ako rozumná duša a telo je jeden človek, tak i Boh a človek je jeden Kristus, ktorý trpel pre naše spasenie, zostúpil do pekla, tretieho dňa vstal z mŕtvych, vstúpil na nebesá, sedí na pravici Boha Otca všemohúceho, odtiaľ príde súdiť živých i mŕtvych. K Jeho príchodu všetci ľudia budú vzkriesení so svojimi telami a vydajú počet zo svojich skutkov: a tí, ktorí dobre konali, pôjdu do večného života; ktorí však zle konali, do večného ohňa. Toto je všeobecná viera. Nemôže byť spasený, kto ju úprimne a bez pochybovania neprijíma. </a:t>
            </a:r>
          </a:p>
        </p:txBody>
      </p:sp>
    </p:spTree>
    <p:extLst>
      <p:ext uri="{BB962C8B-B14F-4D97-AF65-F5344CB8AC3E}">
        <p14:creationId xmlns:p14="http://schemas.microsoft.com/office/powerpoint/2010/main" val="4211305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125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6" name="Rectangle 5125"/>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solidFill>
            <a:schemeClr val="bg1"/>
          </a:solidFill>
          <a:ln>
            <a:noFill/>
          </a:ln>
          <a:effectLst/>
        </p:spPr>
      </p:sp>
      <p:sp>
        <p:nvSpPr>
          <p:cNvPr id="71" name="Rectangle 70"/>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4067208" cy="6857998"/>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srgbClr val="FFFFFF"/>
              </a:solidFill>
              <a:latin typeface="Calibri" panose="020F0502020204030204"/>
            </a:endParaRPr>
          </a:p>
        </p:txBody>
      </p:sp>
      <p:pic>
        <p:nvPicPr>
          <p:cNvPr id="5124" name="Picture 4" descr="http://heresyfilms.com/wp-content/uploads/2016/03/Heresy-Films-Logo-2.png"/>
          <p:cNvPicPr>
            <a:picLocks noGrp="1" noChangeAspect="1" noChangeArrowheads="1"/>
          </p:cNvPicPr>
          <p:nvPr>
            <p:ph sz="half" idx="2"/>
          </p:nvPr>
        </p:nvPicPr>
        <p:blipFill rotWithShape="1">
          <a:blip r:embed="rId2" cstate="print">
            <a:extLst>
              <a:ext uri="{28A0092B-C50C-407E-A947-70E740481C1C}">
                <a14:useLocalDpi xmlns:a14="http://schemas.microsoft.com/office/drawing/2010/main" val="0"/>
              </a:ext>
            </a:extLst>
          </a:blip>
          <a:srcRect/>
          <a:stretch/>
        </p:blipFill>
        <p:spPr bwMode="auto">
          <a:xfrm>
            <a:off x="4676131" y="2819246"/>
            <a:ext cx="4629794" cy="3356600"/>
          </a:xfrm>
          <a:prstGeom prst="rect">
            <a:avLst/>
          </a:prstGeom>
          <a:noFill/>
          <a:extLst>
            <a:ext uri="{909E8E84-426E-40DD-AFC4-6F175D3DCCD1}">
              <a14:hiddenFill xmlns:a14="http://schemas.microsoft.com/office/drawing/2010/main">
                <a:solidFill>
                  <a:srgbClr val="FFFFFF"/>
                </a:solidFill>
              </a14:hiddenFill>
            </a:ext>
          </a:extLst>
        </p:spPr>
      </p:pic>
      <p:sp>
        <p:nvSpPr>
          <p:cNvPr id="2" name="Nadpis 1"/>
          <p:cNvSpPr>
            <a:spLocks noGrp="1"/>
          </p:cNvSpPr>
          <p:nvPr>
            <p:ph type="title"/>
          </p:nvPr>
        </p:nvSpPr>
        <p:spPr>
          <a:xfrm>
            <a:off x="300068" y="637865"/>
            <a:ext cx="3511536" cy="5539097"/>
          </a:xfrm>
        </p:spPr>
        <p:txBody>
          <a:bodyPr vert="horz" lIns="91440" tIns="45720" rIns="91440" bIns="45720" rtlCol="0" anchor="t">
            <a:normAutofit/>
          </a:bodyPr>
          <a:lstStyle/>
          <a:p>
            <a:r>
              <a:rPr lang="en-US"/>
              <a:t>Heréza</a:t>
            </a:r>
          </a:p>
        </p:txBody>
      </p:sp>
      <p:sp>
        <p:nvSpPr>
          <p:cNvPr id="3" name="Zástupný objekt pre obsah 2"/>
          <p:cNvSpPr>
            <a:spLocks noGrp="1"/>
          </p:cNvSpPr>
          <p:nvPr>
            <p:ph sz="half" idx="1"/>
          </p:nvPr>
        </p:nvSpPr>
        <p:spPr>
          <a:xfrm>
            <a:off x="4676130" y="649892"/>
            <a:ext cx="7195829" cy="3189748"/>
          </a:xfrm>
        </p:spPr>
        <p:txBody>
          <a:bodyPr vert="horz" lIns="91440" tIns="45720" rIns="91440" bIns="45720" rtlCol="0">
            <a:normAutofit/>
          </a:bodyPr>
          <a:lstStyle/>
          <a:p>
            <a:r>
              <a:rPr lang="en-US" dirty="0">
                <a:solidFill>
                  <a:srgbClr val="000000"/>
                </a:solidFill>
              </a:rPr>
              <a:t>Je </a:t>
            </a:r>
            <a:r>
              <a:rPr lang="en-US" dirty="0" err="1">
                <a:solidFill>
                  <a:srgbClr val="000000"/>
                </a:solidFill>
              </a:rPr>
              <a:t>označenie</a:t>
            </a:r>
            <a:r>
              <a:rPr lang="en-US" dirty="0">
                <a:solidFill>
                  <a:srgbClr val="000000"/>
                </a:solidFill>
              </a:rPr>
              <a:t> pre </a:t>
            </a:r>
            <a:r>
              <a:rPr lang="en-US" dirty="0" err="1">
                <a:solidFill>
                  <a:srgbClr val="000000"/>
                </a:solidFill>
              </a:rPr>
              <a:t>taký</a:t>
            </a:r>
            <a:r>
              <a:rPr lang="en-US" dirty="0">
                <a:solidFill>
                  <a:srgbClr val="000000"/>
                </a:solidFill>
              </a:rPr>
              <a:t> </a:t>
            </a:r>
            <a:r>
              <a:rPr lang="en-US" dirty="0" err="1">
                <a:solidFill>
                  <a:srgbClr val="000000"/>
                </a:solidFill>
              </a:rPr>
              <a:t>teologický</a:t>
            </a:r>
            <a:r>
              <a:rPr lang="en-US" dirty="0">
                <a:solidFill>
                  <a:srgbClr val="000000"/>
                </a:solidFill>
              </a:rPr>
              <a:t> </a:t>
            </a:r>
            <a:r>
              <a:rPr lang="en-US" dirty="0" err="1">
                <a:solidFill>
                  <a:srgbClr val="000000"/>
                </a:solidFill>
              </a:rPr>
              <a:t>názor</a:t>
            </a:r>
            <a:r>
              <a:rPr lang="en-US" dirty="0">
                <a:solidFill>
                  <a:srgbClr val="000000"/>
                </a:solidFill>
              </a:rPr>
              <a:t>,. </a:t>
            </a:r>
            <a:r>
              <a:rPr lang="en-US" dirty="0" err="1">
                <a:solidFill>
                  <a:srgbClr val="000000"/>
                </a:solidFill>
              </a:rPr>
              <a:t>Ktorý</a:t>
            </a:r>
            <a:r>
              <a:rPr lang="en-US" dirty="0">
                <a:solidFill>
                  <a:srgbClr val="000000"/>
                </a:solidFill>
              </a:rPr>
              <a:t> „</a:t>
            </a:r>
            <a:r>
              <a:rPr lang="en-US" dirty="0" err="1">
                <a:solidFill>
                  <a:srgbClr val="000000"/>
                </a:solidFill>
              </a:rPr>
              <a:t>volí</a:t>
            </a:r>
            <a:r>
              <a:rPr lang="en-US" dirty="0">
                <a:solidFill>
                  <a:srgbClr val="000000"/>
                </a:solidFill>
              </a:rPr>
              <a:t>“ </a:t>
            </a:r>
            <a:r>
              <a:rPr lang="en-US" dirty="0" err="1">
                <a:solidFill>
                  <a:srgbClr val="000000"/>
                </a:solidFill>
              </a:rPr>
              <a:t>alebo</a:t>
            </a:r>
            <a:r>
              <a:rPr lang="en-US" dirty="0">
                <a:solidFill>
                  <a:srgbClr val="000000"/>
                </a:solidFill>
              </a:rPr>
              <a:t> </a:t>
            </a:r>
            <a:r>
              <a:rPr lang="en-US" dirty="0" err="1">
                <a:solidFill>
                  <a:srgbClr val="000000"/>
                </a:solidFill>
              </a:rPr>
              <a:t>si</a:t>
            </a:r>
            <a:r>
              <a:rPr lang="en-US" dirty="0">
                <a:solidFill>
                  <a:srgbClr val="000000"/>
                </a:solidFill>
              </a:rPr>
              <a:t> „</a:t>
            </a:r>
            <a:r>
              <a:rPr lang="en-US" dirty="0" err="1">
                <a:solidFill>
                  <a:srgbClr val="000000"/>
                </a:solidFill>
              </a:rPr>
              <a:t>veberá</a:t>
            </a:r>
            <a:r>
              <a:rPr lang="en-US" dirty="0">
                <a:solidFill>
                  <a:srgbClr val="000000"/>
                </a:solidFill>
              </a:rPr>
              <a:t>“ </a:t>
            </a:r>
            <a:r>
              <a:rPr lang="en-US" dirty="0" err="1">
                <a:solidFill>
                  <a:srgbClr val="000000"/>
                </a:solidFill>
              </a:rPr>
              <a:t>určitý</a:t>
            </a:r>
            <a:r>
              <a:rPr lang="en-US" dirty="0">
                <a:solidFill>
                  <a:srgbClr val="000000"/>
                </a:solidFill>
              </a:rPr>
              <a:t> </a:t>
            </a:r>
            <a:r>
              <a:rPr lang="en-US" dirty="0" err="1">
                <a:solidFill>
                  <a:srgbClr val="000000"/>
                </a:solidFill>
              </a:rPr>
              <a:t>odlišný</a:t>
            </a:r>
            <a:r>
              <a:rPr lang="en-US" dirty="0">
                <a:solidFill>
                  <a:srgbClr val="000000"/>
                </a:solidFill>
              </a:rPr>
              <a:t> </a:t>
            </a:r>
            <a:r>
              <a:rPr lang="en-US" dirty="0" err="1">
                <a:solidFill>
                  <a:srgbClr val="000000"/>
                </a:solidFill>
              </a:rPr>
              <a:t>pohľad</a:t>
            </a:r>
            <a:r>
              <a:rPr lang="en-US" dirty="0">
                <a:solidFill>
                  <a:srgbClr val="000000"/>
                </a:solidFill>
              </a:rPr>
              <a:t>, </a:t>
            </a:r>
            <a:r>
              <a:rPr lang="en-US" dirty="0" err="1">
                <a:solidFill>
                  <a:srgbClr val="000000"/>
                </a:solidFill>
              </a:rPr>
              <a:t>ktorý</a:t>
            </a:r>
            <a:r>
              <a:rPr lang="en-US" dirty="0">
                <a:solidFill>
                  <a:srgbClr val="000000"/>
                </a:solidFill>
              </a:rPr>
              <a:t> je </a:t>
            </a:r>
            <a:r>
              <a:rPr lang="en-US" dirty="0" err="1">
                <a:solidFill>
                  <a:srgbClr val="000000"/>
                </a:solidFill>
              </a:rPr>
              <a:t>nezlučiteľný</a:t>
            </a:r>
            <a:r>
              <a:rPr lang="en-US" dirty="0">
                <a:solidFill>
                  <a:srgbClr val="000000"/>
                </a:solidFill>
              </a:rPr>
              <a:t> so </a:t>
            </a:r>
            <a:r>
              <a:rPr lang="en-US" dirty="0" err="1">
                <a:solidFill>
                  <a:srgbClr val="000000"/>
                </a:solidFill>
              </a:rPr>
              <a:t>všeobecnou</a:t>
            </a:r>
            <a:r>
              <a:rPr lang="en-US" dirty="0">
                <a:solidFill>
                  <a:srgbClr val="000000"/>
                </a:solidFill>
              </a:rPr>
              <a:t> </a:t>
            </a:r>
            <a:r>
              <a:rPr lang="en-US" dirty="0" err="1">
                <a:solidFill>
                  <a:srgbClr val="000000"/>
                </a:solidFill>
              </a:rPr>
              <a:t>vierou</a:t>
            </a:r>
            <a:r>
              <a:rPr lang="en-US" dirty="0">
                <a:solidFill>
                  <a:srgbClr val="000000"/>
                </a:solidFill>
              </a:rPr>
              <a:t> </a:t>
            </a:r>
            <a:r>
              <a:rPr lang="en-US" dirty="0" err="1">
                <a:solidFill>
                  <a:srgbClr val="000000"/>
                </a:solidFill>
              </a:rPr>
              <a:t>danej</a:t>
            </a:r>
            <a:r>
              <a:rPr lang="en-US" dirty="0">
                <a:solidFill>
                  <a:srgbClr val="000000"/>
                </a:solidFill>
              </a:rPr>
              <a:t> </a:t>
            </a:r>
            <a:r>
              <a:rPr lang="en-US" dirty="0" err="1">
                <a:solidFill>
                  <a:srgbClr val="000000"/>
                </a:solidFill>
              </a:rPr>
              <a:t>cirkvi</a:t>
            </a:r>
            <a:r>
              <a:rPr lang="en-US" dirty="0">
                <a:solidFill>
                  <a:srgbClr val="000000"/>
                </a:solidFill>
              </a:rPr>
              <a:t>. </a:t>
            </a:r>
          </a:p>
          <a:p>
            <a:r>
              <a:rPr lang="en-US" dirty="0" err="1">
                <a:solidFill>
                  <a:srgbClr val="000000"/>
                </a:solidFill>
              </a:rPr>
              <a:t>Zástanca</a:t>
            </a:r>
            <a:r>
              <a:rPr lang="en-US" dirty="0">
                <a:solidFill>
                  <a:srgbClr val="000000"/>
                </a:solidFill>
              </a:rPr>
              <a:t> </a:t>
            </a:r>
            <a:r>
              <a:rPr lang="en-US" dirty="0" err="1">
                <a:solidFill>
                  <a:srgbClr val="000000"/>
                </a:solidFill>
              </a:rPr>
              <a:t>herézy</a:t>
            </a:r>
            <a:r>
              <a:rPr lang="en-US" dirty="0">
                <a:solidFill>
                  <a:srgbClr val="000000"/>
                </a:solidFill>
              </a:rPr>
              <a:t> je </a:t>
            </a:r>
            <a:r>
              <a:rPr lang="en-US" dirty="0" err="1">
                <a:solidFill>
                  <a:srgbClr val="000000"/>
                </a:solidFill>
              </a:rPr>
              <a:t>heretik</a:t>
            </a:r>
            <a:r>
              <a:rPr lang="en-US" dirty="0">
                <a:solidFill>
                  <a:srgbClr val="000000"/>
                </a:solidFill>
              </a:rPr>
              <a:t>, </a:t>
            </a:r>
            <a:r>
              <a:rPr lang="en-US" dirty="0" err="1">
                <a:solidFill>
                  <a:srgbClr val="000000"/>
                </a:solidFill>
              </a:rPr>
              <a:t>kacír</a:t>
            </a:r>
            <a:r>
              <a:rPr lang="en-US" dirty="0">
                <a:solidFill>
                  <a:srgbClr val="000000"/>
                </a:solidFill>
              </a:rPr>
              <a:t> </a:t>
            </a:r>
            <a:r>
              <a:rPr lang="en-US" dirty="0" err="1">
                <a:solidFill>
                  <a:srgbClr val="000000"/>
                </a:solidFill>
              </a:rPr>
              <a:t>alebo</a:t>
            </a:r>
            <a:r>
              <a:rPr lang="en-US" dirty="0">
                <a:solidFill>
                  <a:srgbClr val="000000"/>
                </a:solidFill>
              </a:rPr>
              <a:t> </a:t>
            </a:r>
            <a:r>
              <a:rPr lang="en-US" dirty="0" err="1">
                <a:solidFill>
                  <a:srgbClr val="000000"/>
                </a:solidFill>
              </a:rPr>
              <a:t>bludár</a:t>
            </a:r>
            <a:r>
              <a:rPr lang="en-US" dirty="0">
                <a:solidFill>
                  <a:srgbClr val="000000"/>
                </a:solidFill>
              </a:rPr>
              <a:t>. </a:t>
            </a:r>
          </a:p>
        </p:txBody>
      </p:sp>
    </p:spTree>
    <p:extLst>
      <p:ext uri="{BB962C8B-B14F-4D97-AF65-F5344CB8AC3E}">
        <p14:creationId xmlns:p14="http://schemas.microsoft.com/office/powerpoint/2010/main" val="1870900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nodeType="afterEffect">
                                  <p:stCondLst>
                                    <p:cond delay="1750"/>
                                  </p:stCondLst>
                                  <p:childTnLst>
                                    <p:set>
                                      <p:cBhvr>
                                        <p:cTn id="13" dur="1" fill="hold">
                                          <p:stCondLst>
                                            <p:cond delay="0"/>
                                          </p:stCondLst>
                                        </p:cTn>
                                        <p:tgtEl>
                                          <p:spTgt spid="51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 name="Rectangle 1027"/>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solidFill>
            <a:schemeClr val="bg1"/>
          </a:solidFill>
          <a:ln>
            <a:noFill/>
          </a:ln>
          <a:effectLst/>
        </p:spPr>
      </p:sp>
      <p:pic>
        <p:nvPicPr>
          <p:cNvPr id="1026" name="Picture 2" descr="https://upload.wikimedia.org/wikipedia/commons/5/52/Philipp_Melanchthon_3.jpg"/>
          <p:cNvPicPr>
            <a:picLocks noGrp="1" noChangeAspect="1" noChangeArrowheads="1"/>
          </p:cNvPicPr>
          <p:nvPr>
            <p:ph sz="half" idx="2"/>
          </p:nvPr>
        </p:nvPicPr>
        <p:blipFill rotWithShape="1">
          <a:blip r:embed="rId2">
            <a:extLst>
              <a:ext uri="{28A0092B-C50C-407E-A947-70E740481C1C}">
                <a14:useLocalDpi xmlns:a14="http://schemas.microsoft.com/office/drawing/2010/main" val="0"/>
              </a:ext>
            </a:extLst>
          </a:blip>
          <a:srcRect l="5167" r="26900"/>
          <a:stretch/>
        </p:blipFill>
        <p:spPr bwMode="auto">
          <a:xfrm flipH="1">
            <a:off x="20" y="10"/>
            <a:ext cx="4635571" cy="6857990"/>
          </a:xfrm>
          <a:prstGeom prst="rect">
            <a:avLst/>
          </a:prstGeom>
          <a:noFill/>
          <a:effectLst/>
          <a:extLst>
            <a:ext uri="{909E8E84-426E-40DD-AFC4-6F175D3DCCD1}">
              <a14:hiddenFill xmlns:a14="http://schemas.microsoft.com/office/drawing/2010/main">
                <a:solidFill>
                  <a:srgbClr val="FFFFFF"/>
                </a:solidFill>
              </a14:hiddenFill>
            </a:ext>
          </a:extLst>
        </p:spPr>
      </p:pic>
      <p:cxnSp>
        <p:nvCxnSpPr>
          <p:cNvPr id="69" name="Straight Connector 68"/>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Nadpis 1"/>
          <p:cNvSpPr>
            <a:spLocks noGrp="1"/>
          </p:cNvSpPr>
          <p:nvPr>
            <p:ph type="title"/>
          </p:nvPr>
        </p:nvSpPr>
        <p:spPr>
          <a:xfrm>
            <a:off x="4965430" y="629268"/>
            <a:ext cx="6586491" cy="1286160"/>
          </a:xfrm>
        </p:spPr>
        <p:txBody>
          <a:bodyPr vert="horz" lIns="91440" tIns="45720" rIns="91440" bIns="45720" rtlCol="0" anchor="b">
            <a:normAutofit/>
          </a:bodyPr>
          <a:lstStyle/>
          <a:p>
            <a:r>
              <a:rPr lang="en-US"/>
              <a:t>Augsburské vyznanie</a:t>
            </a:r>
          </a:p>
        </p:txBody>
      </p:sp>
      <p:sp>
        <p:nvSpPr>
          <p:cNvPr id="3" name="Zástupný objekt pre obsah 2"/>
          <p:cNvSpPr>
            <a:spLocks noGrp="1"/>
          </p:cNvSpPr>
          <p:nvPr>
            <p:ph sz="half" idx="1"/>
          </p:nvPr>
        </p:nvSpPr>
        <p:spPr>
          <a:xfrm>
            <a:off x="4965431" y="2438400"/>
            <a:ext cx="6586489" cy="3785419"/>
          </a:xfrm>
        </p:spPr>
        <p:txBody>
          <a:bodyPr vert="horz" lIns="91440" tIns="45720" rIns="91440" bIns="45720" rtlCol="0">
            <a:normAutofit/>
          </a:bodyPr>
          <a:lstStyle/>
          <a:p>
            <a:r>
              <a:rPr lang="en-US" dirty="0" err="1"/>
              <a:t>Jeho</a:t>
            </a:r>
            <a:r>
              <a:rPr lang="en-US" dirty="0"/>
              <a:t> </a:t>
            </a:r>
            <a:r>
              <a:rPr lang="en-US" dirty="0" err="1"/>
              <a:t>zostavovateľom</a:t>
            </a:r>
            <a:r>
              <a:rPr lang="en-US" dirty="0"/>
              <a:t> je Filip </a:t>
            </a:r>
            <a:r>
              <a:rPr lang="en-US" dirty="0" err="1"/>
              <a:t>Melanchton</a:t>
            </a:r>
            <a:r>
              <a:rPr lang="en-US" dirty="0"/>
              <a:t>, </a:t>
            </a:r>
            <a:r>
              <a:rPr lang="en-US" dirty="0" err="1"/>
              <a:t>spolupracovník</a:t>
            </a:r>
            <a:r>
              <a:rPr lang="en-US" dirty="0"/>
              <a:t> Martina </a:t>
            </a:r>
            <a:r>
              <a:rPr lang="en-US" dirty="0" err="1"/>
              <a:t>Luthera</a:t>
            </a:r>
            <a:r>
              <a:rPr lang="en-US" dirty="0"/>
              <a:t>. </a:t>
            </a:r>
            <a:endParaRPr lang="sk-SK" dirty="0"/>
          </a:p>
          <a:p>
            <a:r>
              <a:rPr lang="sk-SK" dirty="0"/>
              <a:t>V roku 1530 bolo vyznanie prečítane na sneme v Augsburgu pred cisárom Karolom V. </a:t>
            </a:r>
            <a:endParaRPr lang="en-US" dirty="0"/>
          </a:p>
        </p:txBody>
      </p:sp>
    </p:spTree>
    <p:extLst>
      <p:ext uri="{BB962C8B-B14F-4D97-AF65-F5344CB8AC3E}">
        <p14:creationId xmlns:p14="http://schemas.microsoft.com/office/powerpoint/2010/main" val="3463213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par>
                          <p:cTn id="7" fill="hold">
                            <p:stCondLst>
                              <p:cond delay="0"/>
                            </p:stCondLst>
                            <p:childTnLst>
                              <p:par>
                                <p:cTn id="8" presetID="14" presetClass="entr" presetSubtype="10" fill="hold" nodeType="afterEffect">
                                  <p:stCondLst>
                                    <p:cond delay="2000"/>
                                  </p:stCondLst>
                                  <p:childTnLst>
                                    <p:set>
                                      <p:cBhvr>
                                        <p:cTn id="9" dur="1" fill="hold">
                                          <p:stCondLst>
                                            <p:cond delay="0"/>
                                          </p:stCondLst>
                                        </p:cTn>
                                        <p:tgtEl>
                                          <p:spTgt spid="1026"/>
                                        </p:tgtEl>
                                        <p:attrNameLst>
                                          <p:attrName>style.visibility</p:attrName>
                                        </p:attrNameLst>
                                      </p:cBhvr>
                                      <p:to>
                                        <p:strVal val="visible"/>
                                      </p:to>
                                    </p:set>
                                    <p:animEffect transition="in" filter="randombar(horizontal)">
                                      <p:cBhvr>
                                        <p:cTn id="10" dur="500"/>
                                        <p:tgtEl>
                                          <p:spTgt spid="1026"/>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839788" y="365126"/>
            <a:ext cx="10515600" cy="697320"/>
          </a:xfrm>
        </p:spPr>
        <p:txBody>
          <a:bodyPr vert="horz" lIns="91440" tIns="45720" rIns="91440" bIns="45720" rtlCol="0" anchor="b">
            <a:normAutofit/>
          </a:bodyPr>
          <a:lstStyle/>
          <a:p>
            <a:r>
              <a:rPr lang="en-US" dirty="0" err="1"/>
              <a:t>Augsburské</a:t>
            </a:r>
            <a:r>
              <a:rPr lang="en-US" dirty="0"/>
              <a:t> </a:t>
            </a:r>
            <a:r>
              <a:rPr lang="en-US" dirty="0" err="1"/>
              <a:t>vyznanie</a:t>
            </a:r>
            <a:r>
              <a:rPr lang="sk-SK" dirty="0"/>
              <a:t> obsahuje 28 článkov </a:t>
            </a:r>
            <a:endParaRPr lang="en-US" dirty="0"/>
          </a:p>
        </p:txBody>
      </p:sp>
      <p:sp>
        <p:nvSpPr>
          <p:cNvPr id="5" name="Zástupný objekt pre text 4"/>
          <p:cNvSpPr>
            <a:spLocks noGrp="1"/>
          </p:cNvSpPr>
          <p:nvPr>
            <p:ph type="body" idx="1"/>
          </p:nvPr>
        </p:nvSpPr>
        <p:spPr>
          <a:xfrm>
            <a:off x="839787" y="1323704"/>
            <a:ext cx="6823755" cy="823912"/>
          </a:xfrm>
        </p:spPr>
        <p:txBody>
          <a:bodyPr anchor="t"/>
          <a:lstStyle/>
          <a:p>
            <a:r>
              <a:rPr lang="sk-SK" dirty="0"/>
              <a:t>Články viery a učenia – články zhodné z rímskokatolíckou cirkvou </a:t>
            </a:r>
          </a:p>
        </p:txBody>
      </p:sp>
      <p:sp>
        <p:nvSpPr>
          <p:cNvPr id="3" name="Zástupný objekt pre obsah 2"/>
          <p:cNvSpPr>
            <a:spLocks noGrp="1"/>
          </p:cNvSpPr>
          <p:nvPr>
            <p:ph sz="half" idx="2"/>
          </p:nvPr>
        </p:nvSpPr>
        <p:spPr>
          <a:xfrm>
            <a:off x="839788" y="2408874"/>
            <a:ext cx="10881949" cy="4348977"/>
          </a:xfrm>
        </p:spPr>
        <p:txBody>
          <a:bodyPr vert="horz" lIns="91440" tIns="45720" rIns="91440" bIns="45720" numCol="3" rtlCol="0">
            <a:noAutofit/>
          </a:bodyPr>
          <a:lstStyle/>
          <a:p>
            <a:pPr marL="342900" indent="-342900">
              <a:buFont typeface="+mj-lt"/>
              <a:buAutoNum type="arabicPeriod"/>
            </a:pPr>
            <a:r>
              <a:rPr lang="sk-SK" sz="1600" dirty="0">
                <a:hlinkClick r:id="rId2"/>
              </a:rPr>
              <a:t>O Bohu</a:t>
            </a:r>
            <a:endParaRPr lang="sk-SK" sz="1600" dirty="0"/>
          </a:p>
          <a:p>
            <a:pPr marL="342900" indent="-342900">
              <a:buFont typeface="+mj-lt"/>
              <a:buAutoNum type="arabicPeriod"/>
            </a:pPr>
            <a:r>
              <a:rPr lang="sk-SK" sz="1600" dirty="0">
                <a:hlinkClick r:id="rId3"/>
              </a:rPr>
              <a:t>O dedičnom hriechu</a:t>
            </a:r>
            <a:endParaRPr lang="sk-SK" sz="1600" dirty="0"/>
          </a:p>
          <a:p>
            <a:pPr marL="342900" indent="-342900">
              <a:buFont typeface="+mj-lt"/>
              <a:buAutoNum type="arabicPeriod"/>
            </a:pPr>
            <a:r>
              <a:rPr lang="sk-SK" sz="1600" dirty="0">
                <a:hlinkClick r:id="rId4"/>
              </a:rPr>
              <a:t>O </a:t>
            </a:r>
            <a:r>
              <a:rPr lang="sk-SK" sz="1600" dirty="0" err="1">
                <a:hlinkClick r:id="rId4"/>
              </a:rPr>
              <a:t>Božm</a:t>
            </a:r>
            <a:r>
              <a:rPr lang="sk-SK" sz="1600" dirty="0">
                <a:hlinkClick r:id="rId4"/>
              </a:rPr>
              <a:t> synovi</a:t>
            </a:r>
            <a:endParaRPr lang="sk-SK" sz="1600" dirty="0"/>
          </a:p>
          <a:p>
            <a:pPr marL="342900" indent="-342900">
              <a:buFont typeface="+mj-lt"/>
              <a:buAutoNum type="arabicPeriod"/>
            </a:pPr>
            <a:r>
              <a:rPr lang="sk-SK" sz="1600" dirty="0">
                <a:hlinkClick r:id="rId5"/>
              </a:rPr>
              <a:t>O ospravedlnení</a:t>
            </a:r>
            <a:endParaRPr lang="sk-SK" sz="1600" dirty="0"/>
          </a:p>
          <a:p>
            <a:pPr marL="342900" indent="-342900">
              <a:buFont typeface="+mj-lt"/>
              <a:buAutoNum type="arabicPeriod"/>
            </a:pPr>
            <a:r>
              <a:rPr lang="sk-SK" sz="1600" dirty="0">
                <a:hlinkClick r:id="rId6"/>
              </a:rPr>
              <a:t>O kazateľskom úrade</a:t>
            </a:r>
            <a:endParaRPr lang="sk-SK" sz="1600" dirty="0"/>
          </a:p>
          <a:p>
            <a:pPr marL="342900" indent="-342900">
              <a:buFont typeface="+mj-lt"/>
              <a:buAutoNum type="arabicPeriod"/>
            </a:pPr>
            <a:r>
              <a:rPr lang="sk-SK" sz="1600" dirty="0">
                <a:hlinkClick r:id="rId7"/>
              </a:rPr>
              <a:t>O novej poslušnosti</a:t>
            </a:r>
            <a:endParaRPr lang="sk-SK" sz="1600" dirty="0"/>
          </a:p>
          <a:p>
            <a:pPr marL="342900" indent="-342900">
              <a:buFont typeface="+mj-lt"/>
              <a:buAutoNum type="arabicPeriod"/>
            </a:pPr>
            <a:r>
              <a:rPr lang="sk-SK" sz="1600" dirty="0">
                <a:hlinkClick r:id="rId8"/>
              </a:rPr>
              <a:t>O cirkvi</a:t>
            </a:r>
            <a:endParaRPr lang="sk-SK" sz="1600" dirty="0"/>
          </a:p>
          <a:p>
            <a:pPr marL="342900" indent="-342900">
              <a:buFont typeface="+mj-lt"/>
              <a:buAutoNum type="arabicPeriod"/>
            </a:pPr>
            <a:r>
              <a:rPr lang="sk-SK" sz="1600" dirty="0">
                <a:hlinkClick r:id="rId9"/>
              </a:rPr>
              <a:t>Čo je cirkev</a:t>
            </a:r>
            <a:endParaRPr lang="sk-SK" sz="1600" dirty="0"/>
          </a:p>
          <a:p>
            <a:pPr marL="342900" indent="-342900">
              <a:buFont typeface="+mj-lt"/>
              <a:buAutoNum type="arabicPeriod"/>
            </a:pPr>
            <a:r>
              <a:rPr lang="sk-SK" sz="1600" dirty="0">
                <a:hlinkClick r:id="rId10"/>
              </a:rPr>
              <a:t>O krste</a:t>
            </a:r>
            <a:endParaRPr lang="sk-SK" sz="1600" dirty="0"/>
          </a:p>
          <a:p>
            <a:pPr marL="342900" indent="-342900">
              <a:buFont typeface="+mj-lt"/>
              <a:buAutoNum type="arabicPeriod"/>
            </a:pPr>
            <a:r>
              <a:rPr lang="sk-SK" sz="1600" dirty="0">
                <a:hlinkClick r:id="rId11"/>
              </a:rPr>
              <a:t>O svätej Večeri</a:t>
            </a:r>
            <a:endParaRPr lang="sk-SK" sz="1600" dirty="0"/>
          </a:p>
          <a:p>
            <a:pPr marL="342900" indent="-342900">
              <a:buFont typeface="+mj-lt"/>
              <a:buAutoNum type="arabicPeriod"/>
            </a:pPr>
            <a:r>
              <a:rPr lang="sk-SK" sz="1600" dirty="0">
                <a:hlinkClick r:id="rId12"/>
              </a:rPr>
              <a:t>O spovedi</a:t>
            </a:r>
            <a:endParaRPr lang="sk-SK" sz="1600" dirty="0"/>
          </a:p>
          <a:p>
            <a:pPr marL="342900" indent="-342900">
              <a:buFont typeface="+mj-lt"/>
              <a:buAutoNum type="arabicPeriod"/>
            </a:pPr>
            <a:r>
              <a:rPr lang="sk-SK" sz="1600" dirty="0">
                <a:hlinkClick r:id="rId13"/>
              </a:rPr>
              <a:t>O pokání</a:t>
            </a:r>
            <a:endParaRPr lang="sk-SK" sz="1600" dirty="0"/>
          </a:p>
          <a:p>
            <a:pPr marL="342900" indent="-342900">
              <a:buFont typeface="+mj-lt"/>
              <a:buAutoNum type="arabicPeriod"/>
            </a:pPr>
            <a:r>
              <a:rPr lang="sk-SK" sz="1600" dirty="0">
                <a:hlinkClick r:id="rId14"/>
              </a:rPr>
              <a:t>O používaní sviatostí</a:t>
            </a:r>
            <a:endParaRPr lang="sk-SK" sz="1600" dirty="0"/>
          </a:p>
          <a:p>
            <a:pPr marL="342900" indent="-342900">
              <a:buFont typeface="+mj-lt"/>
              <a:buAutoNum type="arabicPeriod"/>
            </a:pPr>
            <a:r>
              <a:rPr lang="sk-SK" sz="1600" dirty="0">
                <a:hlinkClick r:id="rId15"/>
              </a:rPr>
              <a:t>O cirkevnej správe</a:t>
            </a:r>
            <a:endParaRPr lang="sk-SK" sz="1600" dirty="0"/>
          </a:p>
          <a:p>
            <a:pPr marL="342900" indent="-342900">
              <a:buFont typeface="+mj-lt"/>
              <a:buAutoNum type="arabicPeriod"/>
            </a:pPr>
            <a:r>
              <a:rPr lang="sk-SK" sz="1600" dirty="0">
                <a:hlinkClick r:id="rId16"/>
              </a:rPr>
              <a:t>O cirkevných poriadkoch</a:t>
            </a:r>
            <a:endParaRPr lang="sk-SK" sz="1600" dirty="0"/>
          </a:p>
          <a:p>
            <a:pPr marL="342900" indent="-342900">
              <a:buFont typeface="+mj-lt"/>
              <a:buAutoNum type="arabicPeriod"/>
            </a:pPr>
            <a:r>
              <a:rPr lang="sk-SK" sz="1600" dirty="0">
                <a:hlinkClick r:id="rId17"/>
              </a:rPr>
              <a:t>O štátnej moci a svetskej správe</a:t>
            </a:r>
            <a:endParaRPr lang="sk-SK" sz="1600" dirty="0"/>
          </a:p>
          <a:p>
            <a:pPr marL="342900" indent="-342900">
              <a:buFont typeface="+mj-lt"/>
              <a:buAutoNum type="arabicPeriod"/>
            </a:pPr>
            <a:r>
              <a:rPr lang="sk-SK" sz="1600" dirty="0">
                <a:hlinkClick r:id="rId18"/>
              </a:rPr>
              <a:t>O Kristovom príchode k súdu</a:t>
            </a:r>
            <a:endParaRPr lang="sk-SK" sz="1600" dirty="0"/>
          </a:p>
          <a:p>
            <a:pPr marL="342900" indent="-342900">
              <a:buFont typeface="+mj-lt"/>
              <a:buAutoNum type="arabicPeriod"/>
            </a:pPr>
            <a:r>
              <a:rPr lang="sk-SK" sz="1600" dirty="0">
                <a:hlinkClick r:id="rId19"/>
              </a:rPr>
              <a:t>O slobodnej vôli</a:t>
            </a:r>
            <a:endParaRPr lang="sk-SK" sz="1600" dirty="0"/>
          </a:p>
          <a:p>
            <a:pPr marL="342900" indent="-342900">
              <a:buFont typeface="+mj-lt"/>
              <a:buAutoNum type="arabicPeriod"/>
            </a:pPr>
            <a:r>
              <a:rPr lang="sk-SK" sz="1600" dirty="0">
                <a:hlinkClick r:id="rId20"/>
              </a:rPr>
              <a:t>O príčine hriechu</a:t>
            </a:r>
            <a:endParaRPr lang="sk-SK" sz="1600" dirty="0"/>
          </a:p>
          <a:p>
            <a:pPr marL="342900" indent="-342900">
              <a:buFont typeface="+mj-lt"/>
              <a:buAutoNum type="arabicPeriod"/>
            </a:pPr>
            <a:r>
              <a:rPr lang="sk-SK" sz="1600" dirty="0">
                <a:hlinkClick r:id="rId21"/>
              </a:rPr>
              <a:t>O viere a dobrých skutkoch</a:t>
            </a:r>
            <a:endParaRPr lang="sk-SK" sz="1600" dirty="0"/>
          </a:p>
          <a:p>
            <a:pPr marL="342900" indent="-342900">
              <a:buFont typeface="+mj-lt"/>
              <a:buAutoNum type="arabicPeriod"/>
            </a:pPr>
            <a:r>
              <a:rPr lang="sk-SK" sz="1600" dirty="0">
                <a:hlinkClick r:id="rId22"/>
              </a:rPr>
              <a:t>O uctievaní svätých</a:t>
            </a:r>
            <a:endParaRPr lang="sk-SK" sz="1600" dirty="0"/>
          </a:p>
          <a:p>
            <a:pPr marL="0" indent="0">
              <a:buNone/>
            </a:pPr>
            <a:r>
              <a:rPr lang="sk-SK" sz="1600" dirty="0">
                <a:hlinkClick r:id="rId23"/>
              </a:rPr>
              <a:t>Zakončenie prvej častí</a:t>
            </a:r>
            <a:r>
              <a:rPr lang="sk-SK" sz="1600" b="1" dirty="0">
                <a:hlinkClick r:id="rId24"/>
              </a:rPr>
              <a:t>. Čas»:</a:t>
            </a:r>
            <a:r>
              <a:rPr lang="sk-SK" sz="1600" dirty="0"/>
              <a:t> </a:t>
            </a:r>
          </a:p>
          <a:p>
            <a:pPr marL="342900" indent="-342900">
              <a:buFont typeface="+mj-lt"/>
              <a:buAutoNum type="arabicPeriod" startAt="23"/>
            </a:pPr>
            <a:endParaRPr lang="sk-SK" sz="1600" dirty="0"/>
          </a:p>
          <a:p>
            <a:pPr marL="342900" indent="-342900">
              <a:buFont typeface="+mj-lt"/>
              <a:buAutoNum type="arabicPeriod" startAt="23"/>
            </a:pPr>
            <a:endParaRPr lang="sk-SK" sz="1600" dirty="0"/>
          </a:p>
          <a:p>
            <a:pPr marL="342900" indent="-342900">
              <a:buFont typeface="+mj-lt"/>
              <a:buAutoNum type="arabicPeriod" startAt="22"/>
            </a:pPr>
            <a:r>
              <a:rPr lang="sk-SK" sz="1600" dirty="0">
                <a:hlinkClick r:id="rId25"/>
              </a:rPr>
              <a:t>O obidvoch podobách sviatosti</a:t>
            </a:r>
            <a:endParaRPr lang="sk-SK" sz="1600" dirty="0"/>
          </a:p>
          <a:p>
            <a:pPr marL="342900" indent="-342900">
              <a:buFont typeface="+mj-lt"/>
              <a:buAutoNum type="arabicPeriod" startAt="22"/>
            </a:pPr>
            <a:r>
              <a:rPr lang="sk-SK" sz="1600" dirty="0">
                <a:hlinkClick r:id="rId26"/>
              </a:rPr>
              <a:t>O manželstve kňazov</a:t>
            </a:r>
            <a:endParaRPr lang="sk-SK" sz="1600" dirty="0"/>
          </a:p>
          <a:p>
            <a:pPr marL="342900" indent="-342900">
              <a:buFont typeface="+mj-lt"/>
              <a:buAutoNum type="arabicPeriod" startAt="22"/>
            </a:pPr>
            <a:r>
              <a:rPr lang="sk-SK" sz="1600" dirty="0">
                <a:hlinkClick r:id="rId27"/>
              </a:rPr>
              <a:t>O omši</a:t>
            </a:r>
            <a:endParaRPr lang="sk-SK" sz="1600" dirty="0"/>
          </a:p>
          <a:p>
            <a:pPr marL="342900" indent="-342900">
              <a:buFont typeface="+mj-lt"/>
              <a:buAutoNum type="arabicPeriod" startAt="22"/>
            </a:pPr>
            <a:r>
              <a:rPr lang="sk-SK" sz="1600" dirty="0">
                <a:hlinkClick r:id="rId28"/>
              </a:rPr>
              <a:t>O spovedi</a:t>
            </a:r>
            <a:endParaRPr lang="sk-SK" sz="1600" dirty="0"/>
          </a:p>
          <a:p>
            <a:pPr marL="342900" indent="-342900">
              <a:buFont typeface="+mj-lt"/>
              <a:buAutoNum type="arabicPeriod" startAt="22"/>
            </a:pPr>
            <a:r>
              <a:rPr lang="sk-SK" sz="1600" dirty="0">
                <a:hlinkClick r:id="rId29"/>
              </a:rPr>
              <a:t>O rozlišovaní pokrmov</a:t>
            </a:r>
            <a:endParaRPr lang="sk-SK" sz="1600" dirty="0"/>
          </a:p>
          <a:p>
            <a:pPr marL="342900" indent="-342900">
              <a:buFont typeface="+mj-lt"/>
              <a:buAutoNum type="arabicPeriod" startAt="22"/>
            </a:pPr>
            <a:r>
              <a:rPr lang="sk-SK" sz="1600" dirty="0">
                <a:hlinkClick r:id="rId30"/>
              </a:rPr>
              <a:t>O kláštorných sľuboch</a:t>
            </a:r>
            <a:endParaRPr lang="sk-SK" sz="1600" dirty="0"/>
          </a:p>
          <a:p>
            <a:pPr marL="342900" indent="-342900">
              <a:buFont typeface="+mj-lt"/>
              <a:buAutoNum type="arabicPeriod" startAt="22"/>
            </a:pPr>
            <a:r>
              <a:rPr lang="sk-SK" sz="1600" dirty="0">
                <a:hlinkClick r:id="rId31"/>
              </a:rPr>
              <a:t>O právomoci biskupov</a:t>
            </a:r>
            <a:endParaRPr lang="sk-SK" sz="1600" dirty="0"/>
          </a:p>
          <a:p>
            <a:pPr marL="0" indent="0">
              <a:buNone/>
            </a:pPr>
            <a:r>
              <a:rPr lang="sk-SK" sz="1600" dirty="0">
                <a:hlinkClick r:id="rId32"/>
              </a:rPr>
              <a:t>Záver</a:t>
            </a:r>
            <a:endParaRPr lang="sk-SK" sz="1600" dirty="0"/>
          </a:p>
          <a:p>
            <a:pPr marL="342900" indent="-342900">
              <a:buFont typeface="+mj-lt"/>
              <a:buAutoNum type="arabicPeriod" startAt="23"/>
            </a:pPr>
            <a:endParaRPr lang="en-US" sz="1600" dirty="0"/>
          </a:p>
        </p:txBody>
      </p:sp>
      <p:sp>
        <p:nvSpPr>
          <p:cNvPr id="6" name="Zástupný objekt pre text 5"/>
          <p:cNvSpPr>
            <a:spLocks noGrp="1"/>
          </p:cNvSpPr>
          <p:nvPr>
            <p:ph type="body" sz="quarter" idx="3"/>
          </p:nvPr>
        </p:nvSpPr>
        <p:spPr>
          <a:xfrm>
            <a:off x="8018417" y="1323704"/>
            <a:ext cx="3973286" cy="823912"/>
          </a:xfrm>
        </p:spPr>
        <p:txBody>
          <a:bodyPr/>
          <a:lstStyle/>
          <a:p>
            <a:r>
              <a:rPr lang="sk-SK" dirty="0"/>
              <a:t>Sporné články o odstránení neporiadkov</a:t>
            </a:r>
          </a:p>
        </p:txBody>
      </p:sp>
      <p:pic>
        <p:nvPicPr>
          <p:cNvPr id="2054" name="Picture 6" descr="http://ecavmichalovce.eu/assets/img/Confessio_Augustana.jpg"/>
          <p:cNvPicPr>
            <a:picLocks noGrp="1" noChangeAspect="1" noChangeArrowheads="1"/>
          </p:cNvPicPr>
          <p:nvPr>
            <p:ph sz="quarter" idx="4"/>
          </p:nvPr>
        </p:nvPicPr>
        <p:blipFill>
          <a:blip r:embed="rId33" cstate="print">
            <a:extLst>
              <a:ext uri="{28A0092B-C50C-407E-A947-70E740481C1C}">
                <a14:useLocalDpi xmlns:a14="http://schemas.microsoft.com/office/drawing/2010/main" val="0"/>
              </a:ext>
            </a:extLst>
          </a:blip>
          <a:srcRect/>
          <a:stretch>
            <a:fillRect/>
          </a:stretch>
        </p:blipFill>
        <p:spPr bwMode="auto">
          <a:xfrm>
            <a:off x="10293531" y="3806889"/>
            <a:ext cx="1898469" cy="30511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9786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500"/>
                                  </p:stCondLst>
                                  <p:childTnLst>
                                    <p:set>
                                      <p:cBhvr>
                                        <p:cTn id="6" dur="1" fill="hold">
                                          <p:stCondLst>
                                            <p:cond delay="249"/>
                                          </p:stCondLst>
                                        </p:cTn>
                                        <p:tgtEl>
                                          <p:spTgt spid="3">
                                            <p:txEl>
                                              <p:pRg st="0" end="0"/>
                                            </p:txEl>
                                          </p:spTgt>
                                        </p:tgtEl>
                                        <p:attrNameLst>
                                          <p:attrName>style.visibility</p:attrName>
                                        </p:attrNameLst>
                                      </p:cBhvr>
                                      <p:to>
                                        <p:strVal val="visible"/>
                                      </p:to>
                                    </p:set>
                                  </p:childTnLst>
                                </p:cTn>
                              </p:par>
                            </p:childTnLst>
                          </p:cTn>
                        </p:par>
                        <p:par>
                          <p:cTn id="7" fill="hold">
                            <p:stCondLst>
                              <p:cond delay="750"/>
                            </p:stCondLst>
                            <p:childTnLst>
                              <p:par>
                                <p:cTn id="8" presetID="1" presetClass="entr" presetSubtype="0" fill="hold" grpId="0" nodeType="afterEffect">
                                  <p:stCondLst>
                                    <p:cond delay="500"/>
                                  </p:stCondLst>
                                  <p:childTnLst>
                                    <p:set>
                                      <p:cBhvr>
                                        <p:cTn id="9" dur="1" fill="hold">
                                          <p:stCondLst>
                                            <p:cond delay="249"/>
                                          </p:stCondLst>
                                        </p:cTn>
                                        <p:tgtEl>
                                          <p:spTgt spid="3">
                                            <p:txEl>
                                              <p:pRg st="1" end="1"/>
                                            </p:txEl>
                                          </p:spTgt>
                                        </p:tgtEl>
                                        <p:attrNameLst>
                                          <p:attrName>style.visibility</p:attrName>
                                        </p:attrNameLst>
                                      </p:cBhvr>
                                      <p:to>
                                        <p:strVal val="visible"/>
                                      </p:to>
                                    </p:set>
                                  </p:childTnLst>
                                </p:cTn>
                              </p:par>
                            </p:childTnLst>
                          </p:cTn>
                        </p:par>
                        <p:par>
                          <p:cTn id="10" fill="hold">
                            <p:stCondLst>
                              <p:cond delay="1500"/>
                            </p:stCondLst>
                            <p:childTnLst>
                              <p:par>
                                <p:cTn id="11" presetID="1" presetClass="entr" presetSubtype="0" fill="hold" grpId="0" nodeType="afterEffect">
                                  <p:stCondLst>
                                    <p:cond delay="500"/>
                                  </p:stCondLst>
                                  <p:childTnLst>
                                    <p:set>
                                      <p:cBhvr>
                                        <p:cTn id="12" dur="1" fill="hold">
                                          <p:stCondLst>
                                            <p:cond delay="249"/>
                                          </p:stCondLst>
                                        </p:cTn>
                                        <p:tgtEl>
                                          <p:spTgt spid="3">
                                            <p:txEl>
                                              <p:pRg st="2" end="2"/>
                                            </p:txEl>
                                          </p:spTgt>
                                        </p:tgtEl>
                                        <p:attrNameLst>
                                          <p:attrName>style.visibility</p:attrName>
                                        </p:attrNameLst>
                                      </p:cBhvr>
                                      <p:to>
                                        <p:strVal val="visible"/>
                                      </p:to>
                                    </p:set>
                                  </p:childTnLst>
                                </p:cTn>
                              </p:par>
                            </p:childTnLst>
                          </p:cTn>
                        </p:par>
                        <p:par>
                          <p:cTn id="13" fill="hold">
                            <p:stCondLst>
                              <p:cond delay="2250"/>
                            </p:stCondLst>
                            <p:childTnLst>
                              <p:par>
                                <p:cTn id="14" presetID="1" presetClass="entr" presetSubtype="0" fill="hold" grpId="0" nodeType="afterEffect">
                                  <p:stCondLst>
                                    <p:cond delay="500"/>
                                  </p:stCondLst>
                                  <p:childTnLst>
                                    <p:set>
                                      <p:cBhvr>
                                        <p:cTn id="15" dur="1" fill="hold">
                                          <p:stCondLst>
                                            <p:cond delay="249"/>
                                          </p:stCondLst>
                                        </p:cTn>
                                        <p:tgtEl>
                                          <p:spTgt spid="3">
                                            <p:txEl>
                                              <p:pRg st="3" end="3"/>
                                            </p:txEl>
                                          </p:spTgt>
                                        </p:tgtEl>
                                        <p:attrNameLst>
                                          <p:attrName>style.visibility</p:attrName>
                                        </p:attrNameLst>
                                      </p:cBhvr>
                                      <p:to>
                                        <p:strVal val="visible"/>
                                      </p:to>
                                    </p:set>
                                  </p:childTnLst>
                                </p:cTn>
                              </p:par>
                            </p:childTnLst>
                          </p:cTn>
                        </p:par>
                        <p:par>
                          <p:cTn id="16" fill="hold">
                            <p:stCondLst>
                              <p:cond delay="3000"/>
                            </p:stCondLst>
                            <p:childTnLst>
                              <p:par>
                                <p:cTn id="17" presetID="1" presetClass="entr" presetSubtype="0" fill="hold" grpId="0" nodeType="afterEffect">
                                  <p:stCondLst>
                                    <p:cond delay="500"/>
                                  </p:stCondLst>
                                  <p:childTnLst>
                                    <p:set>
                                      <p:cBhvr>
                                        <p:cTn id="18" dur="1" fill="hold">
                                          <p:stCondLst>
                                            <p:cond delay="249"/>
                                          </p:stCondLst>
                                        </p:cTn>
                                        <p:tgtEl>
                                          <p:spTgt spid="3">
                                            <p:txEl>
                                              <p:pRg st="4" end="4"/>
                                            </p:txEl>
                                          </p:spTgt>
                                        </p:tgtEl>
                                        <p:attrNameLst>
                                          <p:attrName>style.visibility</p:attrName>
                                        </p:attrNameLst>
                                      </p:cBhvr>
                                      <p:to>
                                        <p:strVal val="visible"/>
                                      </p:to>
                                    </p:set>
                                  </p:childTnLst>
                                </p:cTn>
                              </p:par>
                            </p:childTnLst>
                          </p:cTn>
                        </p:par>
                        <p:par>
                          <p:cTn id="19" fill="hold">
                            <p:stCondLst>
                              <p:cond delay="3750"/>
                            </p:stCondLst>
                            <p:childTnLst>
                              <p:par>
                                <p:cTn id="20" presetID="1" presetClass="entr" presetSubtype="0" fill="hold" grpId="0" nodeType="afterEffect">
                                  <p:stCondLst>
                                    <p:cond delay="500"/>
                                  </p:stCondLst>
                                  <p:childTnLst>
                                    <p:set>
                                      <p:cBhvr>
                                        <p:cTn id="21" dur="1" fill="hold">
                                          <p:stCondLst>
                                            <p:cond delay="249"/>
                                          </p:stCondLst>
                                        </p:cTn>
                                        <p:tgtEl>
                                          <p:spTgt spid="3">
                                            <p:txEl>
                                              <p:pRg st="5" end="5"/>
                                            </p:txEl>
                                          </p:spTgt>
                                        </p:tgtEl>
                                        <p:attrNameLst>
                                          <p:attrName>style.visibility</p:attrName>
                                        </p:attrNameLst>
                                      </p:cBhvr>
                                      <p:to>
                                        <p:strVal val="visible"/>
                                      </p:to>
                                    </p:set>
                                  </p:childTnLst>
                                </p:cTn>
                              </p:par>
                            </p:childTnLst>
                          </p:cTn>
                        </p:par>
                        <p:par>
                          <p:cTn id="22" fill="hold">
                            <p:stCondLst>
                              <p:cond delay="4500"/>
                            </p:stCondLst>
                            <p:childTnLst>
                              <p:par>
                                <p:cTn id="23" presetID="1" presetClass="entr" presetSubtype="0" fill="hold" grpId="0" nodeType="afterEffect">
                                  <p:stCondLst>
                                    <p:cond delay="500"/>
                                  </p:stCondLst>
                                  <p:childTnLst>
                                    <p:set>
                                      <p:cBhvr>
                                        <p:cTn id="24" dur="1" fill="hold">
                                          <p:stCondLst>
                                            <p:cond delay="249"/>
                                          </p:stCondLst>
                                        </p:cTn>
                                        <p:tgtEl>
                                          <p:spTgt spid="3">
                                            <p:txEl>
                                              <p:pRg st="6" end="6"/>
                                            </p:txEl>
                                          </p:spTgt>
                                        </p:tgtEl>
                                        <p:attrNameLst>
                                          <p:attrName>style.visibility</p:attrName>
                                        </p:attrNameLst>
                                      </p:cBhvr>
                                      <p:to>
                                        <p:strVal val="visible"/>
                                      </p:to>
                                    </p:set>
                                  </p:childTnLst>
                                </p:cTn>
                              </p:par>
                            </p:childTnLst>
                          </p:cTn>
                        </p:par>
                        <p:par>
                          <p:cTn id="25" fill="hold">
                            <p:stCondLst>
                              <p:cond delay="5250"/>
                            </p:stCondLst>
                            <p:childTnLst>
                              <p:par>
                                <p:cTn id="26" presetID="1" presetClass="entr" presetSubtype="0" fill="hold" grpId="0" nodeType="afterEffect">
                                  <p:stCondLst>
                                    <p:cond delay="500"/>
                                  </p:stCondLst>
                                  <p:childTnLst>
                                    <p:set>
                                      <p:cBhvr>
                                        <p:cTn id="27" dur="1" fill="hold">
                                          <p:stCondLst>
                                            <p:cond delay="249"/>
                                          </p:stCondLst>
                                        </p:cTn>
                                        <p:tgtEl>
                                          <p:spTgt spid="3">
                                            <p:txEl>
                                              <p:pRg st="7" end="7"/>
                                            </p:txEl>
                                          </p:spTgt>
                                        </p:tgtEl>
                                        <p:attrNameLst>
                                          <p:attrName>style.visibility</p:attrName>
                                        </p:attrNameLst>
                                      </p:cBhvr>
                                      <p:to>
                                        <p:strVal val="visible"/>
                                      </p:to>
                                    </p:set>
                                  </p:childTnLst>
                                </p:cTn>
                              </p:par>
                            </p:childTnLst>
                          </p:cTn>
                        </p:par>
                        <p:par>
                          <p:cTn id="28" fill="hold">
                            <p:stCondLst>
                              <p:cond delay="6000"/>
                            </p:stCondLst>
                            <p:childTnLst>
                              <p:par>
                                <p:cTn id="29" presetID="1" presetClass="entr" presetSubtype="0" fill="hold" grpId="0" nodeType="afterEffect">
                                  <p:stCondLst>
                                    <p:cond delay="500"/>
                                  </p:stCondLst>
                                  <p:childTnLst>
                                    <p:set>
                                      <p:cBhvr>
                                        <p:cTn id="30" dur="1" fill="hold">
                                          <p:stCondLst>
                                            <p:cond delay="249"/>
                                          </p:stCondLst>
                                        </p:cTn>
                                        <p:tgtEl>
                                          <p:spTgt spid="3">
                                            <p:txEl>
                                              <p:pRg st="8" end="8"/>
                                            </p:txEl>
                                          </p:spTgt>
                                        </p:tgtEl>
                                        <p:attrNameLst>
                                          <p:attrName>style.visibility</p:attrName>
                                        </p:attrNameLst>
                                      </p:cBhvr>
                                      <p:to>
                                        <p:strVal val="visible"/>
                                      </p:to>
                                    </p:set>
                                  </p:childTnLst>
                                </p:cTn>
                              </p:par>
                            </p:childTnLst>
                          </p:cTn>
                        </p:par>
                        <p:par>
                          <p:cTn id="31" fill="hold">
                            <p:stCondLst>
                              <p:cond delay="6750"/>
                            </p:stCondLst>
                            <p:childTnLst>
                              <p:par>
                                <p:cTn id="32" presetID="1" presetClass="entr" presetSubtype="0" fill="hold" grpId="0" nodeType="afterEffect">
                                  <p:stCondLst>
                                    <p:cond delay="500"/>
                                  </p:stCondLst>
                                  <p:childTnLst>
                                    <p:set>
                                      <p:cBhvr>
                                        <p:cTn id="33" dur="1" fill="hold">
                                          <p:stCondLst>
                                            <p:cond delay="249"/>
                                          </p:stCondLst>
                                        </p:cTn>
                                        <p:tgtEl>
                                          <p:spTgt spid="3">
                                            <p:txEl>
                                              <p:pRg st="9" end="9"/>
                                            </p:txEl>
                                          </p:spTgt>
                                        </p:tgtEl>
                                        <p:attrNameLst>
                                          <p:attrName>style.visibility</p:attrName>
                                        </p:attrNameLst>
                                      </p:cBhvr>
                                      <p:to>
                                        <p:strVal val="visible"/>
                                      </p:to>
                                    </p:set>
                                  </p:childTnLst>
                                </p:cTn>
                              </p:par>
                            </p:childTnLst>
                          </p:cTn>
                        </p:par>
                        <p:par>
                          <p:cTn id="34" fill="hold">
                            <p:stCondLst>
                              <p:cond delay="7500"/>
                            </p:stCondLst>
                            <p:childTnLst>
                              <p:par>
                                <p:cTn id="35" presetID="1" presetClass="entr" presetSubtype="0" fill="hold" grpId="0" nodeType="afterEffect">
                                  <p:stCondLst>
                                    <p:cond delay="500"/>
                                  </p:stCondLst>
                                  <p:childTnLst>
                                    <p:set>
                                      <p:cBhvr>
                                        <p:cTn id="36" dur="1" fill="hold">
                                          <p:stCondLst>
                                            <p:cond delay="249"/>
                                          </p:stCondLst>
                                        </p:cTn>
                                        <p:tgtEl>
                                          <p:spTgt spid="3">
                                            <p:txEl>
                                              <p:pRg st="10" end="10"/>
                                            </p:txEl>
                                          </p:spTgt>
                                        </p:tgtEl>
                                        <p:attrNameLst>
                                          <p:attrName>style.visibility</p:attrName>
                                        </p:attrNameLst>
                                      </p:cBhvr>
                                      <p:to>
                                        <p:strVal val="visible"/>
                                      </p:to>
                                    </p:set>
                                  </p:childTnLst>
                                </p:cTn>
                              </p:par>
                            </p:childTnLst>
                          </p:cTn>
                        </p:par>
                        <p:par>
                          <p:cTn id="37" fill="hold">
                            <p:stCondLst>
                              <p:cond delay="8250"/>
                            </p:stCondLst>
                            <p:childTnLst>
                              <p:par>
                                <p:cTn id="38" presetID="1" presetClass="entr" presetSubtype="0" fill="hold" grpId="0" nodeType="afterEffect">
                                  <p:stCondLst>
                                    <p:cond delay="500"/>
                                  </p:stCondLst>
                                  <p:childTnLst>
                                    <p:set>
                                      <p:cBhvr>
                                        <p:cTn id="39" dur="1" fill="hold">
                                          <p:stCondLst>
                                            <p:cond delay="249"/>
                                          </p:stCondLst>
                                        </p:cTn>
                                        <p:tgtEl>
                                          <p:spTgt spid="3">
                                            <p:txEl>
                                              <p:pRg st="11" end="11"/>
                                            </p:txEl>
                                          </p:spTgt>
                                        </p:tgtEl>
                                        <p:attrNameLst>
                                          <p:attrName>style.visibility</p:attrName>
                                        </p:attrNameLst>
                                      </p:cBhvr>
                                      <p:to>
                                        <p:strVal val="visible"/>
                                      </p:to>
                                    </p:set>
                                  </p:childTnLst>
                                </p:cTn>
                              </p:par>
                            </p:childTnLst>
                          </p:cTn>
                        </p:par>
                        <p:par>
                          <p:cTn id="40" fill="hold">
                            <p:stCondLst>
                              <p:cond delay="9000"/>
                            </p:stCondLst>
                            <p:childTnLst>
                              <p:par>
                                <p:cTn id="41" presetID="1" presetClass="entr" presetSubtype="0" fill="hold" grpId="0" nodeType="afterEffect">
                                  <p:stCondLst>
                                    <p:cond delay="500"/>
                                  </p:stCondLst>
                                  <p:childTnLst>
                                    <p:set>
                                      <p:cBhvr>
                                        <p:cTn id="42" dur="1" fill="hold">
                                          <p:stCondLst>
                                            <p:cond delay="249"/>
                                          </p:stCondLst>
                                        </p:cTn>
                                        <p:tgtEl>
                                          <p:spTgt spid="3">
                                            <p:txEl>
                                              <p:pRg st="12" end="12"/>
                                            </p:txEl>
                                          </p:spTgt>
                                        </p:tgtEl>
                                        <p:attrNameLst>
                                          <p:attrName>style.visibility</p:attrName>
                                        </p:attrNameLst>
                                      </p:cBhvr>
                                      <p:to>
                                        <p:strVal val="visible"/>
                                      </p:to>
                                    </p:set>
                                  </p:childTnLst>
                                </p:cTn>
                              </p:par>
                            </p:childTnLst>
                          </p:cTn>
                        </p:par>
                        <p:par>
                          <p:cTn id="43" fill="hold">
                            <p:stCondLst>
                              <p:cond delay="9750"/>
                            </p:stCondLst>
                            <p:childTnLst>
                              <p:par>
                                <p:cTn id="44" presetID="1" presetClass="entr" presetSubtype="0" fill="hold" grpId="0" nodeType="afterEffect">
                                  <p:stCondLst>
                                    <p:cond delay="500"/>
                                  </p:stCondLst>
                                  <p:childTnLst>
                                    <p:set>
                                      <p:cBhvr>
                                        <p:cTn id="45" dur="1" fill="hold">
                                          <p:stCondLst>
                                            <p:cond delay="249"/>
                                          </p:stCondLst>
                                        </p:cTn>
                                        <p:tgtEl>
                                          <p:spTgt spid="3">
                                            <p:txEl>
                                              <p:pRg st="13" end="13"/>
                                            </p:txEl>
                                          </p:spTgt>
                                        </p:tgtEl>
                                        <p:attrNameLst>
                                          <p:attrName>style.visibility</p:attrName>
                                        </p:attrNameLst>
                                      </p:cBhvr>
                                      <p:to>
                                        <p:strVal val="visible"/>
                                      </p:to>
                                    </p:set>
                                  </p:childTnLst>
                                </p:cTn>
                              </p:par>
                            </p:childTnLst>
                          </p:cTn>
                        </p:par>
                        <p:par>
                          <p:cTn id="46" fill="hold">
                            <p:stCondLst>
                              <p:cond delay="10500"/>
                            </p:stCondLst>
                            <p:childTnLst>
                              <p:par>
                                <p:cTn id="47" presetID="1" presetClass="entr" presetSubtype="0" fill="hold" grpId="0" nodeType="afterEffect">
                                  <p:stCondLst>
                                    <p:cond delay="500"/>
                                  </p:stCondLst>
                                  <p:childTnLst>
                                    <p:set>
                                      <p:cBhvr>
                                        <p:cTn id="48" dur="1" fill="hold">
                                          <p:stCondLst>
                                            <p:cond delay="249"/>
                                          </p:stCondLst>
                                        </p:cTn>
                                        <p:tgtEl>
                                          <p:spTgt spid="3">
                                            <p:txEl>
                                              <p:pRg st="14" end="14"/>
                                            </p:txEl>
                                          </p:spTgt>
                                        </p:tgtEl>
                                        <p:attrNameLst>
                                          <p:attrName>style.visibility</p:attrName>
                                        </p:attrNameLst>
                                      </p:cBhvr>
                                      <p:to>
                                        <p:strVal val="visible"/>
                                      </p:to>
                                    </p:set>
                                  </p:childTnLst>
                                </p:cTn>
                              </p:par>
                            </p:childTnLst>
                          </p:cTn>
                        </p:par>
                        <p:par>
                          <p:cTn id="49" fill="hold">
                            <p:stCondLst>
                              <p:cond delay="11250"/>
                            </p:stCondLst>
                            <p:childTnLst>
                              <p:par>
                                <p:cTn id="50" presetID="1" presetClass="entr" presetSubtype="0" fill="hold" grpId="0" nodeType="afterEffect">
                                  <p:stCondLst>
                                    <p:cond delay="500"/>
                                  </p:stCondLst>
                                  <p:childTnLst>
                                    <p:set>
                                      <p:cBhvr>
                                        <p:cTn id="51" dur="1" fill="hold">
                                          <p:stCondLst>
                                            <p:cond delay="249"/>
                                          </p:stCondLst>
                                        </p:cTn>
                                        <p:tgtEl>
                                          <p:spTgt spid="3">
                                            <p:txEl>
                                              <p:pRg st="15" end="15"/>
                                            </p:txEl>
                                          </p:spTgt>
                                        </p:tgtEl>
                                        <p:attrNameLst>
                                          <p:attrName>style.visibility</p:attrName>
                                        </p:attrNameLst>
                                      </p:cBhvr>
                                      <p:to>
                                        <p:strVal val="visible"/>
                                      </p:to>
                                    </p:set>
                                  </p:childTnLst>
                                </p:cTn>
                              </p:par>
                            </p:childTnLst>
                          </p:cTn>
                        </p:par>
                        <p:par>
                          <p:cTn id="52" fill="hold">
                            <p:stCondLst>
                              <p:cond delay="12000"/>
                            </p:stCondLst>
                            <p:childTnLst>
                              <p:par>
                                <p:cTn id="53" presetID="1" presetClass="entr" presetSubtype="0" fill="hold" grpId="0" nodeType="afterEffect">
                                  <p:stCondLst>
                                    <p:cond delay="500"/>
                                  </p:stCondLst>
                                  <p:childTnLst>
                                    <p:set>
                                      <p:cBhvr>
                                        <p:cTn id="54" dur="1" fill="hold">
                                          <p:stCondLst>
                                            <p:cond delay="249"/>
                                          </p:stCondLst>
                                        </p:cTn>
                                        <p:tgtEl>
                                          <p:spTgt spid="3">
                                            <p:txEl>
                                              <p:pRg st="16" end="16"/>
                                            </p:txEl>
                                          </p:spTgt>
                                        </p:tgtEl>
                                        <p:attrNameLst>
                                          <p:attrName>style.visibility</p:attrName>
                                        </p:attrNameLst>
                                      </p:cBhvr>
                                      <p:to>
                                        <p:strVal val="visible"/>
                                      </p:to>
                                    </p:set>
                                  </p:childTnLst>
                                </p:cTn>
                              </p:par>
                            </p:childTnLst>
                          </p:cTn>
                        </p:par>
                        <p:par>
                          <p:cTn id="55" fill="hold">
                            <p:stCondLst>
                              <p:cond delay="12750"/>
                            </p:stCondLst>
                            <p:childTnLst>
                              <p:par>
                                <p:cTn id="56" presetID="1" presetClass="entr" presetSubtype="0" fill="hold" grpId="0" nodeType="afterEffect">
                                  <p:stCondLst>
                                    <p:cond delay="500"/>
                                  </p:stCondLst>
                                  <p:childTnLst>
                                    <p:set>
                                      <p:cBhvr>
                                        <p:cTn id="57" dur="1" fill="hold">
                                          <p:stCondLst>
                                            <p:cond delay="249"/>
                                          </p:stCondLst>
                                        </p:cTn>
                                        <p:tgtEl>
                                          <p:spTgt spid="3">
                                            <p:txEl>
                                              <p:pRg st="17" end="17"/>
                                            </p:txEl>
                                          </p:spTgt>
                                        </p:tgtEl>
                                        <p:attrNameLst>
                                          <p:attrName>style.visibility</p:attrName>
                                        </p:attrNameLst>
                                      </p:cBhvr>
                                      <p:to>
                                        <p:strVal val="visible"/>
                                      </p:to>
                                    </p:set>
                                  </p:childTnLst>
                                </p:cTn>
                              </p:par>
                            </p:childTnLst>
                          </p:cTn>
                        </p:par>
                        <p:par>
                          <p:cTn id="58" fill="hold">
                            <p:stCondLst>
                              <p:cond delay="13500"/>
                            </p:stCondLst>
                            <p:childTnLst>
                              <p:par>
                                <p:cTn id="59" presetID="1" presetClass="entr" presetSubtype="0" fill="hold" grpId="0" nodeType="afterEffect">
                                  <p:stCondLst>
                                    <p:cond delay="500"/>
                                  </p:stCondLst>
                                  <p:childTnLst>
                                    <p:set>
                                      <p:cBhvr>
                                        <p:cTn id="60" dur="1" fill="hold">
                                          <p:stCondLst>
                                            <p:cond delay="249"/>
                                          </p:stCondLst>
                                        </p:cTn>
                                        <p:tgtEl>
                                          <p:spTgt spid="3">
                                            <p:txEl>
                                              <p:pRg st="18" end="18"/>
                                            </p:txEl>
                                          </p:spTgt>
                                        </p:tgtEl>
                                        <p:attrNameLst>
                                          <p:attrName>style.visibility</p:attrName>
                                        </p:attrNameLst>
                                      </p:cBhvr>
                                      <p:to>
                                        <p:strVal val="visible"/>
                                      </p:to>
                                    </p:set>
                                  </p:childTnLst>
                                </p:cTn>
                              </p:par>
                            </p:childTnLst>
                          </p:cTn>
                        </p:par>
                        <p:par>
                          <p:cTn id="61" fill="hold">
                            <p:stCondLst>
                              <p:cond delay="14250"/>
                            </p:stCondLst>
                            <p:childTnLst>
                              <p:par>
                                <p:cTn id="62" presetID="1" presetClass="entr" presetSubtype="0" fill="hold" grpId="0" nodeType="afterEffect">
                                  <p:stCondLst>
                                    <p:cond delay="500"/>
                                  </p:stCondLst>
                                  <p:childTnLst>
                                    <p:set>
                                      <p:cBhvr>
                                        <p:cTn id="63" dur="1" fill="hold">
                                          <p:stCondLst>
                                            <p:cond delay="249"/>
                                          </p:stCondLst>
                                        </p:cTn>
                                        <p:tgtEl>
                                          <p:spTgt spid="3">
                                            <p:txEl>
                                              <p:pRg st="19" end="19"/>
                                            </p:txEl>
                                          </p:spTgt>
                                        </p:tgtEl>
                                        <p:attrNameLst>
                                          <p:attrName>style.visibility</p:attrName>
                                        </p:attrNameLst>
                                      </p:cBhvr>
                                      <p:to>
                                        <p:strVal val="visible"/>
                                      </p:to>
                                    </p:set>
                                  </p:childTnLst>
                                </p:cTn>
                              </p:par>
                            </p:childTnLst>
                          </p:cTn>
                        </p:par>
                        <p:par>
                          <p:cTn id="64" fill="hold">
                            <p:stCondLst>
                              <p:cond delay="15000"/>
                            </p:stCondLst>
                            <p:childTnLst>
                              <p:par>
                                <p:cTn id="65" presetID="1" presetClass="entr" presetSubtype="0" fill="hold" grpId="0" nodeType="afterEffect">
                                  <p:stCondLst>
                                    <p:cond delay="500"/>
                                  </p:stCondLst>
                                  <p:childTnLst>
                                    <p:set>
                                      <p:cBhvr>
                                        <p:cTn id="66" dur="1" fill="hold">
                                          <p:stCondLst>
                                            <p:cond delay="249"/>
                                          </p:stCondLst>
                                        </p:cTn>
                                        <p:tgtEl>
                                          <p:spTgt spid="3">
                                            <p:txEl>
                                              <p:pRg st="20" end="20"/>
                                            </p:txEl>
                                          </p:spTgt>
                                        </p:tgtEl>
                                        <p:attrNameLst>
                                          <p:attrName>style.visibility</p:attrName>
                                        </p:attrNameLst>
                                      </p:cBhvr>
                                      <p:to>
                                        <p:strVal val="visible"/>
                                      </p:to>
                                    </p:set>
                                  </p:childTnLst>
                                </p:cTn>
                              </p:par>
                            </p:childTnLst>
                          </p:cTn>
                        </p:par>
                        <p:par>
                          <p:cTn id="67" fill="hold">
                            <p:stCondLst>
                              <p:cond delay="15750"/>
                            </p:stCondLst>
                            <p:childTnLst>
                              <p:par>
                                <p:cTn id="68" presetID="1" presetClass="entr" presetSubtype="0" fill="hold" grpId="0" nodeType="afterEffect">
                                  <p:stCondLst>
                                    <p:cond delay="500"/>
                                  </p:stCondLst>
                                  <p:childTnLst>
                                    <p:set>
                                      <p:cBhvr>
                                        <p:cTn id="69" dur="1" fill="hold">
                                          <p:stCondLst>
                                            <p:cond delay="249"/>
                                          </p:stCondLst>
                                        </p:cTn>
                                        <p:tgtEl>
                                          <p:spTgt spid="3">
                                            <p:txEl>
                                              <p:pRg st="21" end="21"/>
                                            </p:txEl>
                                          </p:spTgt>
                                        </p:tgtEl>
                                        <p:attrNameLst>
                                          <p:attrName>style.visibility</p:attrName>
                                        </p:attrNameLst>
                                      </p:cBhvr>
                                      <p:to>
                                        <p:strVal val="visible"/>
                                      </p:to>
                                    </p:set>
                                  </p:childTnLst>
                                </p:cTn>
                              </p:par>
                            </p:childTnLst>
                          </p:cTn>
                        </p:par>
                        <p:par>
                          <p:cTn id="70" fill="hold">
                            <p:stCondLst>
                              <p:cond delay="16500"/>
                            </p:stCondLst>
                            <p:childTnLst>
                              <p:par>
                                <p:cTn id="71" presetID="1" presetClass="entr" presetSubtype="0" fill="hold" grpId="0" nodeType="afterEffect">
                                  <p:stCondLst>
                                    <p:cond delay="500"/>
                                  </p:stCondLst>
                                  <p:childTnLst>
                                    <p:set>
                                      <p:cBhvr>
                                        <p:cTn id="72" dur="1" fill="hold">
                                          <p:stCondLst>
                                            <p:cond delay="249"/>
                                          </p:stCondLst>
                                        </p:cTn>
                                        <p:tgtEl>
                                          <p:spTgt spid="3">
                                            <p:txEl>
                                              <p:pRg st="24" end="24"/>
                                            </p:txEl>
                                          </p:spTgt>
                                        </p:tgtEl>
                                        <p:attrNameLst>
                                          <p:attrName>style.visibility</p:attrName>
                                        </p:attrNameLst>
                                      </p:cBhvr>
                                      <p:to>
                                        <p:strVal val="visible"/>
                                      </p:to>
                                    </p:set>
                                  </p:childTnLst>
                                </p:cTn>
                              </p:par>
                            </p:childTnLst>
                          </p:cTn>
                        </p:par>
                        <p:par>
                          <p:cTn id="73" fill="hold">
                            <p:stCondLst>
                              <p:cond delay="17250"/>
                            </p:stCondLst>
                            <p:childTnLst>
                              <p:par>
                                <p:cTn id="74" presetID="1" presetClass="entr" presetSubtype="0" fill="hold" grpId="0" nodeType="afterEffect">
                                  <p:stCondLst>
                                    <p:cond delay="500"/>
                                  </p:stCondLst>
                                  <p:childTnLst>
                                    <p:set>
                                      <p:cBhvr>
                                        <p:cTn id="75" dur="1" fill="hold">
                                          <p:stCondLst>
                                            <p:cond delay="249"/>
                                          </p:stCondLst>
                                        </p:cTn>
                                        <p:tgtEl>
                                          <p:spTgt spid="3">
                                            <p:txEl>
                                              <p:pRg st="25" end="25"/>
                                            </p:txEl>
                                          </p:spTgt>
                                        </p:tgtEl>
                                        <p:attrNameLst>
                                          <p:attrName>style.visibility</p:attrName>
                                        </p:attrNameLst>
                                      </p:cBhvr>
                                      <p:to>
                                        <p:strVal val="visible"/>
                                      </p:to>
                                    </p:set>
                                  </p:childTnLst>
                                </p:cTn>
                              </p:par>
                            </p:childTnLst>
                          </p:cTn>
                        </p:par>
                        <p:par>
                          <p:cTn id="76" fill="hold">
                            <p:stCondLst>
                              <p:cond delay="18000"/>
                            </p:stCondLst>
                            <p:childTnLst>
                              <p:par>
                                <p:cTn id="77" presetID="1" presetClass="entr" presetSubtype="0" fill="hold" grpId="0" nodeType="afterEffect">
                                  <p:stCondLst>
                                    <p:cond delay="500"/>
                                  </p:stCondLst>
                                  <p:childTnLst>
                                    <p:set>
                                      <p:cBhvr>
                                        <p:cTn id="78" dur="1" fill="hold">
                                          <p:stCondLst>
                                            <p:cond delay="249"/>
                                          </p:stCondLst>
                                        </p:cTn>
                                        <p:tgtEl>
                                          <p:spTgt spid="3">
                                            <p:txEl>
                                              <p:pRg st="26" end="26"/>
                                            </p:txEl>
                                          </p:spTgt>
                                        </p:tgtEl>
                                        <p:attrNameLst>
                                          <p:attrName>style.visibility</p:attrName>
                                        </p:attrNameLst>
                                      </p:cBhvr>
                                      <p:to>
                                        <p:strVal val="visible"/>
                                      </p:to>
                                    </p:set>
                                  </p:childTnLst>
                                </p:cTn>
                              </p:par>
                            </p:childTnLst>
                          </p:cTn>
                        </p:par>
                        <p:par>
                          <p:cTn id="79" fill="hold">
                            <p:stCondLst>
                              <p:cond delay="18750"/>
                            </p:stCondLst>
                            <p:childTnLst>
                              <p:par>
                                <p:cTn id="80" presetID="1" presetClass="entr" presetSubtype="0" fill="hold" grpId="0" nodeType="afterEffect">
                                  <p:stCondLst>
                                    <p:cond delay="500"/>
                                  </p:stCondLst>
                                  <p:childTnLst>
                                    <p:set>
                                      <p:cBhvr>
                                        <p:cTn id="81" dur="1" fill="hold">
                                          <p:stCondLst>
                                            <p:cond delay="249"/>
                                          </p:stCondLst>
                                        </p:cTn>
                                        <p:tgtEl>
                                          <p:spTgt spid="3">
                                            <p:txEl>
                                              <p:pRg st="27" end="27"/>
                                            </p:txEl>
                                          </p:spTgt>
                                        </p:tgtEl>
                                        <p:attrNameLst>
                                          <p:attrName>style.visibility</p:attrName>
                                        </p:attrNameLst>
                                      </p:cBhvr>
                                      <p:to>
                                        <p:strVal val="visible"/>
                                      </p:to>
                                    </p:set>
                                  </p:childTnLst>
                                </p:cTn>
                              </p:par>
                            </p:childTnLst>
                          </p:cTn>
                        </p:par>
                        <p:par>
                          <p:cTn id="82" fill="hold">
                            <p:stCondLst>
                              <p:cond delay="19500"/>
                            </p:stCondLst>
                            <p:childTnLst>
                              <p:par>
                                <p:cTn id="83" presetID="1" presetClass="entr" presetSubtype="0" fill="hold" grpId="0" nodeType="afterEffect">
                                  <p:stCondLst>
                                    <p:cond delay="500"/>
                                  </p:stCondLst>
                                  <p:childTnLst>
                                    <p:set>
                                      <p:cBhvr>
                                        <p:cTn id="84" dur="1" fill="hold">
                                          <p:stCondLst>
                                            <p:cond delay="249"/>
                                          </p:stCondLst>
                                        </p:cTn>
                                        <p:tgtEl>
                                          <p:spTgt spid="3">
                                            <p:txEl>
                                              <p:pRg st="28" end="28"/>
                                            </p:txEl>
                                          </p:spTgt>
                                        </p:tgtEl>
                                        <p:attrNameLst>
                                          <p:attrName>style.visibility</p:attrName>
                                        </p:attrNameLst>
                                      </p:cBhvr>
                                      <p:to>
                                        <p:strVal val="visible"/>
                                      </p:to>
                                    </p:set>
                                  </p:childTnLst>
                                </p:cTn>
                              </p:par>
                            </p:childTnLst>
                          </p:cTn>
                        </p:par>
                        <p:par>
                          <p:cTn id="85" fill="hold">
                            <p:stCondLst>
                              <p:cond delay="20250"/>
                            </p:stCondLst>
                            <p:childTnLst>
                              <p:par>
                                <p:cTn id="86" presetID="1" presetClass="entr" presetSubtype="0" fill="hold" grpId="0" nodeType="afterEffect">
                                  <p:stCondLst>
                                    <p:cond delay="500"/>
                                  </p:stCondLst>
                                  <p:childTnLst>
                                    <p:set>
                                      <p:cBhvr>
                                        <p:cTn id="87" dur="1" fill="hold">
                                          <p:stCondLst>
                                            <p:cond delay="249"/>
                                          </p:stCondLst>
                                        </p:cTn>
                                        <p:tgtEl>
                                          <p:spTgt spid="3">
                                            <p:txEl>
                                              <p:pRg st="29" end="29"/>
                                            </p:txEl>
                                          </p:spTgt>
                                        </p:tgtEl>
                                        <p:attrNameLst>
                                          <p:attrName>style.visibility</p:attrName>
                                        </p:attrNameLst>
                                      </p:cBhvr>
                                      <p:to>
                                        <p:strVal val="visible"/>
                                      </p:to>
                                    </p:set>
                                  </p:childTnLst>
                                </p:cTn>
                              </p:par>
                            </p:childTnLst>
                          </p:cTn>
                        </p:par>
                        <p:par>
                          <p:cTn id="88" fill="hold">
                            <p:stCondLst>
                              <p:cond delay="21000"/>
                            </p:stCondLst>
                            <p:childTnLst>
                              <p:par>
                                <p:cTn id="89" presetID="1" presetClass="entr" presetSubtype="0" fill="hold" grpId="0" nodeType="afterEffect">
                                  <p:stCondLst>
                                    <p:cond delay="500"/>
                                  </p:stCondLst>
                                  <p:childTnLst>
                                    <p:set>
                                      <p:cBhvr>
                                        <p:cTn id="90" dur="1" fill="hold">
                                          <p:stCondLst>
                                            <p:cond delay="249"/>
                                          </p:stCondLst>
                                        </p:cTn>
                                        <p:tgtEl>
                                          <p:spTgt spid="3">
                                            <p:txEl>
                                              <p:pRg st="30" end="30"/>
                                            </p:txEl>
                                          </p:spTgt>
                                        </p:tgtEl>
                                        <p:attrNameLst>
                                          <p:attrName>style.visibility</p:attrName>
                                        </p:attrNameLst>
                                      </p:cBhvr>
                                      <p:to>
                                        <p:strVal val="visible"/>
                                      </p:to>
                                    </p:set>
                                  </p:childTnLst>
                                </p:cTn>
                              </p:par>
                            </p:childTnLst>
                          </p:cTn>
                        </p:par>
                        <p:par>
                          <p:cTn id="91" fill="hold">
                            <p:stCondLst>
                              <p:cond delay="21750"/>
                            </p:stCondLst>
                            <p:childTnLst>
                              <p:par>
                                <p:cTn id="92" presetID="1" presetClass="entr" presetSubtype="0" fill="hold" grpId="0" nodeType="afterEffect">
                                  <p:stCondLst>
                                    <p:cond delay="500"/>
                                  </p:stCondLst>
                                  <p:childTnLst>
                                    <p:set>
                                      <p:cBhvr>
                                        <p:cTn id="93" dur="1" fill="hold">
                                          <p:stCondLst>
                                            <p:cond delay="249"/>
                                          </p:stCondLst>
                                        </p:cTn>
                                        <p:tgtEl>
                                          <p:spTgt spid="3">
                                            <p:txEl>
                                              <p:pRg st="31" end="3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6" name="Rectangle 3075"/>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solidFill>
            <a:schemeClr val="bg1"/>
          </a:solidFill>
          <a:ln>
            <a:noFill/>
          </a:ln>
          <a:effectLst/>
        </p:spPr>
      </p:sp>
      <p:pic>
        <p:nvPicPr>
          <p:cNvPr id="3074" name="Picture 2" descr="http://www.xaver.sk/sites/default/files/field/image/odpoved_na_av.jpg"/>
          <p:cNvPicPr>
            <a:picLocks noGrp="1" noChangeAspect="1" noChangeArrowheads="1"/>
          </p:cNvPicPr>
          <p:nvPr>
            <p:ph sz="half" idx="2"/>
          </p:nvPr>
        </p:nvPicPr>
        <p:blipFill rotWithShape="1">
          <a:blip r:embed="rId2">
            <a:extLst>
              <a:ext uri="{28A0092B-C50C-407E-A947-70E740481C1C}">
                <a14:useLocalDpi xmlns:a14="http://schemas.microsoft.com/office/drawing/2010/main" val="0"/>
              </a:ext>
            </a:extLst>
          </a:blip>
          <a:srcRect l="19284" t="24159" r="43825"/>
          <a:stretch/>
        </p:blipFill>
        <p:spPr bwMode="auto">
          <a:xfrm>
            <a:off x="21" y="0"/>
            <a:ext cx="4384018" cy="6858000"/>
          </a:xfrm>
          <a:prstGeom prst="rect">
            <a:avLst/>
          </a:prstGeom>
          <a:noFill/>
          <a:extLst>
            <a:ext uri="{909E8E84-426E-40DD-AFC4-6F175D3DCCD1}">
              <a14:hiddenFill xmlns:a14="http://schemas.microsoft.com/office/drawing/2010/main">
                <a:solidFill>
                  <a:srgbClr val="FFFFFF"/>
                </a:solidFill>
              </a14:hiddenFill>
            </a:ext>
          </a:extLst>
        </p:spPr>
      </p:pic>
      <p:grpSp>
        <p:nvGrpSpPr>
          <p:cNvPr id="69" name="Group 68"/>
          <p:cNvGrpSpPr>
            <a:grpSpLocks noGrp="1" noUngrp="1" noRot="1" noChangeAspect="1" noMove="1" noResize="1"/>
          </p:cNvGrpSpPr>
          <p:nvPr>
            <p:extLst>
              <p:ext uri="{386F3935-93C4-4BCD-93E2-E3B085C9AB24}">
                <p16:designElem xmlns:p16="http://schemas.microsoft.com/office/powerpoint/2015/main" val="1"/>
              </p:ext>
            </p:extLst>
          </p:nvPr>
        </p:nvGrpSpPr>
        <p:grpSpPr>
          <a:xfrm flipH="1" flipV="1">
            <a:off x="973338" y="0"/>
            <a:ext cx="11218662" cy="6858000"/>
            <a:chOff x="0" y="0"/>
            <a:chExt cx="11218662" cy="6858000"/>
          </a:xfrm>
        </p:grpSpPr>
        <p:sp>
          <p:nvSpPr>
            <p:cNvPr id="70" name="Freeform 28"/>
            <p:cNvSpPr/>
            <p:nvPr>
              <p:extLst>
                <p:ext uri="{386F3935-93C4-4BCD-93E2-E3B085C9AB24}">
                  <p16:designElem xmlns:p16="http://schemas.microsoft.com/office/powerpoint/2015/main" val="1"/>
                </p:ext>
              </p:extLst>
            </p:nvPr>
          </p:nvSpPr>
          <p:spPr>
            <a:xfrm>
              <a:off x="1"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1" name="Freeform 26"/>
            <p:cNvSpPr/>
            <p:nvPr>
              <p:extLst>
                <p:ext uri="{386F3935-93C4-4BCD-93E2-E3B085C9AB24}">
                  <p16:designElem xmlns:p16="http://schemas.microsoft.com/office/powerpoint/2015/main" val="1"/>
                </p:ext>
              </p:extLst>
            </p:nvPr>
          </p:nvSpPr>
          <p:spPr>
            <a:xfrm>
              <a:off x="0"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Nadpis 1"/>
          <p:cNvSpPr>
            <a:spLocks noGrp="1"/>
          </p:cNvSpPr>
          <p:nvPr>
            <p:ph type="title"/>
          </p:nvPr>
        </p:nvSpPr>
        <p:spPr>
          <a:xfrm>
            <a:off x="4384039" y="365125"/>
            <a:ext cx="7164493" cy="1325563"/>
          </a:xfrm>
        </p:spPr>
        <p:txBody>
          <a:bodyPr vert="horz" lIns="91440" tIns="45720" rIns="91440" bIns="45720" rtlCol="0" anchor="ctr">
            <a:normAutofit/>
          </a:bodyPr>
          <a:lstStyle/>
          <a:p>
            <a:r>
              <a:rPr lang="en-US">
                <a:solidFill>
                  <a:schemeClr val="bg1"/>
                </a:solidFill>
              </a:rPr>
              <a:t>Augsburské vyznanie</a:t>
            </a:r>
          </a:p>
        </p:txBody>
      </p:sp>
      <p:sp>
        <p:nvSpPr>
          <p:cNvPr id="7" name="Zástupný objekt pre obsah 6"/>
          <p:cNvSpPr>
            <a:spLocks noGrp="1"/>
          </p:cNvSpPr>
          <p:nvPr>
            <p:ph sz="half" idx="1"/>
          </p:nvPr>
        </p:nvSpPr>
        <p:spPr>
          <a:xfrm>
            <a:off x="4387515" y="2022601"/>
            <a:ext cx="7161017" cy="4154361"/>
          </a:xfrm>
        </p:spPr>
        <p:txBody>
          <a:bodyPr vert="horz" lIns="91440" tIns="45720" rIns="91440" bIns="45720" rtlCol="0">
            <a:normAutofit/>
          </a:bodyPr>
          <a:lstStyle/>
          <a:p>
            <a:r>
              <a:rPr lang="en-US" dirty="0">
                <a:solidFill>
                  <a:schemeClr val="bg1"/>
                </a:solidFill>
              </a:rPr>
              <a:t>Bolo </a:t>
            </a:r>
            <a:r>
              <a:rPr lang="en-US" dirty="0" err="1">
                <a:solidFill>
                  <a:schemeClr val="bg1"/>
                </a:solidFill>
              </a:rPr>
              <a:t>napadnuté</a:t>
            </a:r>
            <a:r>
              <a:rPr lang="en-US" dirty="0">
                <a:solidFill>
                  <a:schemeClr val="bg1"/>
                </a:solidFill>
              </a:rPr>
              <a:t> zo </a:t>
            </a:r>
            <a:r>
              <a:rPr lang="en-US" dirty="0" err="1">
                <a:solidFill>
                  <a:schemeClr val="bg1"/>
                </a:solidFill>
              </a:rPr>
              <a:t>strany</a:t>
            </a:r>
            <a:r>
              <a:rPr lang="en-US" dirty="0">
                <a:solidFill>
                  <a:schemeClr val="bg1"/>
                </a:solidFill>
              </a:rPr>
              <a:t> </a:t>
            </a:r>
            <a:r>
              <a:rPr lang="en-US" dirty="0" err="1">
                <a:solidFill>
                  <a:schemeClr val="bg1"/>
                </a:solidFill>
              </a:rPr>
              <a:t>katolíckej</a:t>
            </a:r>
            <a:r>
              <a:rPr lang="en-US" dirty="0">
                <a:solidFill>
                  <a:schemeClr val="bg1"/>
                </a:solidFill>
              </a:rPr>
              <a:t> </a:t>
            </a:r>
            <a:r>
              <a:rPr lang="en-US" dirty="0" err="1">
                <a:solidFill>
                  <a:schemeClr val="bg1"/>
                </a:solidFill>
              </a:rPr>
              <a:t>cirkvi</a:t>
            </a:r>
            <a:r>
              <a:rPr lang="en-US" dirty="0">
                <a:solidFill>
                  <a:schemeClr val="bg1"/>
                </a:solidFill>
              </a:rPr>
              <a:t>, </a:t>
            </a:r>
            <a:r>
              <a:rPr lang="en-US" dirty="0" err="1">
                <a:solidFill>
                  <a:schemeClr val="bg1"/>
                </a:solidFill>
              </a:rPr>
              <a:t>ktorá</a:t>
            </a:r>
            <a:r>
              <a:rPr lang="en-US" dirty="0">
                <a:solidFill>
                  <a:schemeClr val="bg1"/>
                </a:solidFill>
              </a:rPr>
              <a:t> </a:t>
            </a:r>
            <a:r>
              <a:rPr lang="en-US" dirty="0" err="1">
                <a:solidFill>
                  <a:schemeClr val="bg1"/>
                </a:solidFill>
              </a:rPr>
              <a:t>proti</a:t>
            </a:r>
            <a:r>
              <a:rPr lang="en-US" dirty="0">
                <a:solidFill>
                  <a:schemeClr val="bg1"/>
                </a:solidFill>
              </a:rPr>
              <a:t> </a:t>
            </a:r>
            <a:r>
              <a:rPr lang="en-US" dirty="0" err="1">
                <a:solidFill>
                  <a:schemeClr val="bg1"/>
                </a:solidFill>
              </a:rPr>
              <a:t>jeho</a:t>
            </a:r>
            <a:r>
              <a:rPr lang="en-US" dirty="0">
                <a:solidFill>
                  <a:schemeClr val="bg1"/>
                </a:solidFill>
              </a:rPr>
              <a:t> </a:t>
            </a:r>
            <a:r>
              <a:rPr lang="en-US" dirty="0" err="1">
                <a:solidFill>
                  <a:schemeClr val="bg1"/>
                </a:solidFill>
              </a:rPr>
              <a:t>zneniu</a:t>
            </a:r>
            <a:r>
              <a:rPr lang="en-US" dirty="0">
                <a:solidFill>
                  <a:schemeClr val="bg1"/>
                </a:solidFill>
              </a:rPr>
              <a:t> </a:t>
            </a:r>
            <a:r>
              <a:rPr lang="en-US" dirty="0" err="1">
                <a:solidFill>
                  <a:schemeClr val="bg1"/>
                </a:solidFill>
              </a:rPr>
              <a:t>protestovala</a:t>
            </a:r>
            <a:r>
              <a:rPr lang="en-US" dirty="0">
                <a:solidFill>
                  <a:schemeClr val="bg1"/>
                </a:solidFill>
              </a:rPr>
              <a:t> </a:t>
            </a:r>
            <a:r>
              <a:rPr lang="en-US" dirty="0" err="1">
                <a:solidFill>
                  <a:schemeClr val="bg1"/>
                </a:solidFill>
              </a:rPr>
              <a:t>dielom</a:t>
            </a:r>
            <a:r>
              <a:rPr lang="en-US" dirty="0">
                <a:solidFill>
                  <a:schemeClr val="bg1"/>
                </a:solidFill>
              </a:rPr>
              <a:t> </a:t>
            </a:r>
            <a:r>
              <a:rPr lang="en-US" dirty="0" err="1">
                <a:solidFill>
                  <a:schemeClr val="bg1"/>
                </a:solidFill>
              </a:rPr>
              <a:t>Konfutácia</a:t>
            </a:r>
            <a:r>
              <a:rPr lang="en-US" dirty="0">
                <a:solidFill>
                  <a:schemeClr val="bg1"/>
                </a:solidFill>
              </a:rPr>
              <a:t>. </a:t>
            </a:r>
          </a:p>
        </p:txBody>
      </p:sp>
    </p:spTree>
    <p:extLst>
      <p:ext uri="{BB962C8B-B14F-4D97-AF65-F5344CB8AC3E}">
        <p14:creationId xmlns:p14="http://schemas.microsoft.com/office/powerpoint/2010/main" val="24096339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Rectangle 4099"/>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solidFill>
            <a:schemeClr val="bg1"/>
          </a:solidFill>
          <a:ln>
            <a:noFill/>
          </a:ln>
          <a:effectLst/>
        </p:spPr>
      </p:sp>
      <p:pic>
        <p:nvPicPr>
          <p:cNvPr id="4098" name="Picture 2" descr="https://europeancollections.files.wordpress.com/2015/01/image_1.jpeg"/>
          <p:cNvPicPr>
            <a:picLocks noGrp="1" noChangeAspect="1" noChangeArrowheads="1"/>
          </p:cNvPicPr>
          <p:nvPr>
            <p:ph sz="half" idx="2"/>
          </p:nvPr>
        </p:nvPicPr>
        <p:blipFill rotWithShape="1">
          <a:blip r:embed="rId2" cstate="print">
            <a:extLst>
              <a:ext uri="{28A0092B-C50C-407E-A947-70E740481C1C}">
                <a14:useLocalDpi xmlns:a14="http://schemas.microsoft.com/office/drawing/2010/main" val="0"/>
              </a:ext>
            </a:extLst>
          </a:blip>
          <a:srcRect t="5564" r="18803" b="11358"/>
          <a:stretch/>
        </p:blipFill>
        <p:spPr bwMode="auto">
          <a:xfrm>
            <a:off x="6611596" y="1690687"/>
            <a:ext cx="5580404" cy="5167313"/>
          </a:xfrm>
          <a:custGeom>
            <a:avLst/>
            <a:gdLst>
              <a:gd name="connsiteX0" fmla="*/ 0 w 4636009"/>
              <a:gd name="connsiteY0" fmla="*/ 0 h 5167312"/>
              <a:gd name="connsiteX1" fmla="*/ 4636009 w 4636009"/>
              <a:gd name="connsiteY1" fmla="*/ 0 h 5167312"/>
              <a:gd name="connsiteX2" fmla="*/ 4636009 w 4636009"/>
              <a:gd name="connsiteY2" fmla="*/ 5167312 h 5167312"/>
              <a:gd name="connsiteX3" fmla="*/ 276091 w 4636009"/>
              <a:gd name="connsiteY3" fmla="*/ 5167312 h 5167312"/>
              <a:gd name="connsiteX4" fmla="*/ 2669970 w 4636009"/>
              <a:gd name="connsiteY4" fmla="*/ 952 h 5167312"/>
              <a:gd name="connsiteX5" fmla="*/ 0 w 4636009"/>
              <a:gd name="connsiteY5" fmla="*/ 952 h 5167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36009" h="5167312">
                <a:moveTo>
                  <a:pt x="0" y="0"/>
                </a:moveTo>
                <a:lnTo>
                  <a:pt x="4636009" y="0"/>
                </a:lnTo>
                <a:lnTo>
                  <a:pt x="4636009" y="5167312"/>
                </a:lnTo>
                <a:lnTo>
                  <a:pt x="276091" y="5167312"/>
                </a:lnTo>
                <a:lnTo>
                  <a:pt x="2669970" y="952"/>
                </a:lnTo>
                <a:lnTo>
                  <a:pt x="0" y="952"/>
                </a:lnTo>
                <a:close/>
              </a:path>
            </a:pathLst>
          </a:custGeom>
          <a:noFill/>
          <a:extLst>
            <a:ext uri="{909E8E84-426E-40DD-AFC4-6F175D3DCCD1}">
              <a14:hiddenFill xmlns:a14="http://schemas.microsoft.com/office/drawing/2010/main">
                <a:solidFill>
                  <a:srgbClr val="FFFFFF"/>
                </a:solidFill>
              </a14:hiddenFill>
            </a:ext>
          </a:extLst>
        </p:spPr>
      </p:pic>
      <p:sp>
        <p:nvSpPr>
          <p:cNvPr id="69" name="Freeform 75"/>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1691640"/>
            <a:ext cx="10052100" cy="5166360"/>
          </a:xfrm>
          <a:custGeom>
            <a:avLst/>
            <a:gdLst>
              <a:gd name="connsiteX0" fmla="*/ 0 w 9786594"/>
              <a:gd name="connsiteY0" fmla="*/ 0 h 5032376"/>
              <a:gd name="connsiteX1" fmla="*/ 2130696 w 9786594"/>
              <a:gd name="connsiteY1" fmla="*/ 0 h 5032376"/>
              <a:gd name="connsiteX2" fmla="*/ 4685057 w 9786594"/>
              <a:gd name="connsiteY2" fmla="*/ 0 h 5032376"/>
              <a:gd name="connsiteX3" fmla="*/ 6291520 w 9786594"/>
              <a:gd name="connsiteY3" fmla="*/ 0 h 5032376"/>
              <a:gd name="connsiteX4" fmla="*/ 7449885 w 9786594"/>
              <a:gd name="connsiteY4" fmla="*/ 0 h 5032376"/>
              <a:gd name="connsiteX5" fmla="*/ 7455943 w 9786594"/>
              <a:gd name="connsiteY5" fmla="*/ 0 h 5032376"/>
              <a:gd name="connsiteX6" fmla="*/ 9786594 w 9786594"/>
              <a:gd name="connsiteY6" fmla="*/ 5032376 h 5032376"/>
              <a:gd name="connsiteX7" fmla="*/ 0 w 9786594"/>
              <a:gd name="connsiteY7" fmla="*/ 5032376 h 5032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786594" h="5032376">
                <a:moveTo>
                  <a:pt x="0" y="0"/>
                </a:moveTo>
                <a:lnTo>
                  <a:pt x="2130696" y="0"/>
                </a:lnTo>
                <a:lnTo>
                  <a:pt x="4685057" y="0"/>
                </a:lnTo>
                <a:lnTo>
                  <a:pt x="6291520" y="0"/>
                </a:lnTo>
                <a:lnTo>
                  <a:pt x="7449885" y="0"/>
                </a:lnTo>
                <a:lnTo>
                  <a:pt x="7455943" y="0"/>
                </a:lnTo>
                <a:lnTo>
                  <a:pt x="9786594" y="5032376"/>
                </a:lnTo>
                <a:lnTo>
                  <a:pt x="0" y="5032376"/>
                </a:ln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Nadpis 1"/>
          <p:cNvSpPr>
            <a:spLocks noGrp="1"/>
          </p:cNvSpPr>
          <p:nvPr>
            <p:ph type="title"/>
          </p:nvPr>
        </p:nvSpPr>
        <p:spPr/>
        <p:txBody>
          <a:bodyPr vert="horz" lIns="91440" tIns="45720" rIns="91440" bIns="45720" rtlCol="0" anchor="ctr">
            <a:normAutofit/>
          </a:bodyPr>
          <a:lstStyle/>
          <a:p>
            <a:r>
              <a:rPr lang="en-US" err="1"/>
              <a:t>Augsburské</a:t>
            </a:r>
            <a:r>
              <a:rPr lang="en-US"/>
              <a:t> vyznanie</a:t>
            </a:r>
          </a:p>
        </p:txBody>
      </p:sp>
      <p:sp>
        <p:nvSpPr>
          <p:cNvPr id="3" name="Zástupný objekt pre obsah 2"/>
          <p:cNvSpPr>
            <a:spLocks noGrp="1"/>
          </p:cNvSpPr>
          <p:nvPr>
            <p:ph sz="half" idx="1"/>
          </p:nvPr>
        </p:nvSpPr>
        <p:spPr>
          <a:xfrm>
            <a:off x="838200" y="2015406"/>
            <a:ext cx="6588625" cy="4065986"/>
          </a:xfrm>
        </p:spPr>
        <p:txBody>
          <a:bodyPr vert="horz" lIns="91440" tIns="45720" rIns="91440" bIns="45720" rtlCol="0" anchor="ctr">
            <a:normAutofit/>
          </a:bodyPr>
          <a:lstStyle/>
          <a:p>
            <a:r>
              <a:rPr lang="en-US" sz="3200" dirty="0" err="1">
                <a:solidFill>
                  <a:schemeClr val="bg1"/>
                </a:solidFill>
              </a:rPr>
              <a:t>Reakciou</a:t>
            </a:r>
            <a:r>
              <a:rPr lang="en-US" sz="3200" dirty="0">
                <a:solidFill>
                  <a:schemeClr val="bg1"/>
                </a:solidFill>
              </a:rPr>
              <a:t> </a:t>
            </a:r>
            <a:r>
              <a:rPr lang="en-US" sz="3200" dirty="0" err="1">
                <a:solidFill>
                  <a:schemeClr val="bg1"/>
                </a:solidFill>
              </a:rPr>
              <a:t>na</a:t>
            </a:r>
            <a:r>
              <a:rPr lang="en-US" sz="3200" dirty="0">
                <a:solidFill>
                  <a:schemeClr val="bg1"/>
                </a:solidFill>
              </a:rPr>
              <a:t> </a:t>
            </a:r>
            <a:r>
              <a:rPr lang="en-US" sz="3200" dirty="0" err="1">
                <a:solidFill>
                  <a:schemeClr val="bg1"/>
                </a:solidFill>
              </a:rPr>
              <a:t>Konfutáciu</a:t>
            </a:r>
            <a:r>
              <a:rPr lang="en-US" sz="3200" dirty="0">
                <a:solidFill>
                  <a:schemeClr val="bg1"/>
                </a:solidFill>
              </a:rPr>
              <a:t> zo </a:t>
            </a:r>
            <a:r>
              <a:rPr lang="en-US" sz="3200" dirty="0" err="1">
                <a:solidFill>
                  <a:schemeClr val="bg1"/>
                </a:solidFill>
              </a:rPr>
              <a:t>strany</a:t>
            </a:r>
            <a:r>
              <a:rPr lang="en-US" sz="3200" dirty="0">
                <a:solidFill>
                  <a:schemeClr val="bg1"/>
                </a:solidFill>
              </a:rPr>
              <a:t> </a:t>
            </a:r>
            <a:r>
              <a:rPr lang="en-US" sz="3200" dirty="0" err="1">
                <a:solidFill>
                  <a:schemeClr val="bg1"/>
                </a:solidFill>
              </a:rPr>
              <a:t>evanjelikov</a:t>
            </a:r>
            <a:r>
              <a:rPr lang="en-US" sz="3200" dirty="0">
                <a:solidFill>
                  <a:schemeClr val="bg1"/>
                </a:solidFill>
              </a:rPr>
              <a:t> bolo </a:t>
            </a:r>
            <a:r>
              <a:rPr lang="en-US" sz="3200" dirty="0" err="1">
                <a:solidFill>
                  <a:schemeClr val="bg1"/>
                </a:solidFill>
              </a:rPr>
              <a:t>napísanie</a:t>
            </a:r>
            <a:r>
              <a:rPr lang="en-US" sz="3200" dirty="0">
                <a:solidFill>
                  <a:schemeClr val="bg1"/>
                </a:solidFill>
              </a:rPr>
              <a:t> </a:t>
            </a:r>
            <a:r>
              <a:rPr lang="en-US" sz="3200" dirty="0" err="1">
                <a:solidFill>
                  <a:schemeClr val="bg1"/>
                </a:solidFill>
              </a:rPr>
              <a:t>Obrany</a:t>
            </a:r>
            <a:r>
              <a:rPr lang="en-US" sz="3200" dirty="0">
                <a:solidFill>
                  <a:schemeClr val="bg1"/>
                </a:solidFill>
              </a:rPr>
              <a:t> </a:t>
            </a:r>
            <a:r>
              <a:rPr lang="en-US" sz="3200" dirty="0" err="1">
                <a:solidFill>
                  <a:schemeClr val="bg1"/>
                </a:solidFill>
              </a:rPr>
              <a:t>Augsburského</a:t>
            </a:r>
            <a:r>
              <a:rPr lang="en-US" sz="3200" dirty="0">
                <a:solidFill>
                  <a:schemeClr val="bg1"/>
                </a:solidFill>
              </a:rPr>
              <a:t> </a:t>
            </a:r>
            <a:r>
              <a:rPr lang="en-US" sz="3200" dirty="0" err="1">
                <a:solidFill>
                  <a:schemeClr val="bg1"/>
                </a:solidFill>
              </a:rPr>
              <a:t>vyznania</a:t>
            </a:r>
            <a:r>
              <a:rPr lang="en-US" sz="3200" dirty="0">
                <a:solidFill>
                  <a:schemeClr val="bg1"/>
                </a:solidFill>
              </a:rPr>
              <a:t>. </a:t>
            </a:r>
          </a:p>
        </p:txBody>
      </p:sp>
    </p:spTree>
    <p:extLst>
      <p:ext uri="{BB962C8B-B14F-4D97-AF65-F5344CB8AC3E}">
        <p14:creationId xmlns:p14="http://schemas.microsoft.com/office/powerpoint/2010/main" val="8925196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p:txBody>
          <a:bodyPr/>
          <a:lstStyle/>
          <a:p>
            <a:endParaRPr lang="sk-SK"/>
          </a:p>
        </p:txBody>
      </p:sp>
      <p:sp>
        <p:nvSpPr>
          <p:cNvPr id="3" name="Podnadpis 2"/>
          <p:cNvSpPr>
            <a:spLocks noGrp="1"/>
          </p:cNvSpPr>
          <p:nvPr>
            <p:ph type="subTitle" idx="1"/>
          </p:nvPr>
        </p:nvSpPr>
        <p:spPr/>
        <p:txBody>
          <a:bodyPr/>
          <a:lstStyle/>
          <a:p>
            <a:endParaRPr lang="sk-SK"/>
          </a:p>
        </p:txBody>
      </p:sp>
      <p:pic>
        <p:nvPicPr>
          <p:cNvPr id="4" name="Picture 2" descr="http://www.pavolbielik.eu/wp-content/uploads/2014/09/zmena-z-dola-1080x675.jpg"/>
          <p:cNvPicPr>
            <a:picLocks noGrp="1" noChangeAspect="1" noChangeArrowheads="1"/>
          </p:cNvPicPr>
          <p:nvPr/>
        </p:nvPicPr>
        <p:blipFill rotWithShape="1">
          <a:blip r:embed="rId2">
            <a:extLst>
              <a:ext uri="{28A0092B-C50C-407E-A947-70E740481C1C}">
                <a14:useLocalDpi xmlns:a14="http://schemas.microsoft.com/office/drawing/2010/main" val="0"/>
              </a:ext>
            </a:extLst>
          </a:blip>
          <a:srcRect t="3751" b="6249"/>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Nadpis 1"/>
          <p:cNvSpPr txBox="1">
            <a:spLocks/>
          </p:cNvSpPr>
          <p:nvPr/>
        </p:nvSpPr>
        <p:spPr>
          <a:xfrm>
            <a:off x="540173" y="2870200"/>
            <a:ext cx="4846320" cy="2387600"/>
          </a:xfrm>
          <a:prstGeom prst="rect">
            <a:avLst/>
          </a:prstGeom>
        </p:spPr>
        <p:txBody>
          <a:bodyPr vert="horz" lIns="91440" tIns="45720" rIns="91440" bIns="45720" rtlCol="0" anchor="b">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spcBef>
                <a:spcPts val="0"/>
              </a:spcBef>
            </a:pPr>
            <a:r>
              <a:rPr lang="sk-SK" sz="5400" dirty="0">
                <a:solidFill>
                  <a:schemeClr val="accent1">
                    <a:lumMod val="20000"/>
                    <a:lumOff val="80000"/>
                  </a:schemeClr>
                </a:solidFill>
                <a:latin typeface="Corbel"/>
              </a:rPr>
              <a:t>Vyznanie viery v Pána Boha</a:t>
            </a:r>
          </a:p>
        </p:txBody>
      </p:sp>
      <p:sp>
        <p:nvSpPr>
          <p:cNvPr id="7" name="Podnadpis 2"/>
          <p:cNvSpPr txBox="1">
            <a:spLocks/>
          </p:cNvSpPr>
          <p:nvPr/>
        </p:nvSpPr>
        <p:spPr>
          <a:xfrm>
            <a:off x="540173" y="5385815"/>
            <a:ext cx="5732440" cy="1143172"/>
          </a:xfrm>
          <a:prstGeom prst="rect">
            <a:avLst/>
          </a:prstGeom>
        </p:spPr>
        <p:txBody>
          <a:bodyPr vert="horz" lIns="91440" tIns="45720" rIns="91440" bIns="45720" rtlCol="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spcBef>
                <a:spcPts val="0"/>
              </a:spcBef>
              <a:buFont typeface="Arial" panose="020B0604020202020204" pitchFamily="34" charset="0"/>
              <a:buNone/>
            </a:pPr>
            <a:r>
              <a:rPr lang="sk-SK" sz="3600" dirty="0">
                <a:solidFill>
                  <a:schemeClr val="accent1">
                    <a:lumMod val="20000"/>
                    <a:lumOff val="80000"/>
                  </a:schemeClr>
                </a:solidFill>
              </a:rPr>
              <a:t>Dogmatika</a:t>
            </a:r>
          </a:p>
          <a:p>
            <a:r>
              <a:rPr lang="sk-SK" sz="2000" dirty="0">
                <a:solidFill>
                  <a:srgbClr val="00B0F0"/>
                </a:solidFill>
                <a:hlinkClick r:id="rId3">
                  <a:extLst>
                    <a:ext uri="{A12FA001-AC4F-418D-AE19-62706E023703}">
                      <ahyp:hlinkClr xmlns:ahyp="http://schemas.microsoft.com/office/drawing/2018/hyperlinkcolor" val="tx"/>
                    </a:ext>
                  </a:extLst>
                </a:hlinkClick>
              </a:rPr>
              <a:t>https://youtu.be/RtDkCQJ5f3c</a:t>
            </a:r>
            <a:r>
              <a:rPr lang="sk-SK" sz="2000" dirty="0">
                <a:solidFill>
                  <a:srgbClr val="00B0F0"/>
                </a:solidFill>
              </a:rPr>
              <a:t> </a:t>
            </a:r>
          </a:p>
        </p:txBody>
      </p:sp>
    </p:spTree>
    <p:extLst>
      <p:ext uri="{BB962C8B-B14F-4D97-AF65-F5344CB8AC3E}">
        <p14:creationId xmlns:p14="http://schemas.microsoft.com/office/powerpoint/2010/main" val="1693964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000"/>
                                  </p:stCondLst>
                                  <p:childTnLst>
                                    <p:set>
                                      <p:cBhvr>
                                        <p:cTn id="6" dur="1" fill="hold">
                                          <p:stCondLst>
                                            <p:cond delay="0"/>
                                          </p:stCondLst>
                                        </p:cTn>
                                        <p:tgtEl>
                                          <p:spTgt spid="6"/>
                                        </p:tgtEl>
                                        <p:attrNameLst>
                                          <p:attrName>style.visibility</p:attrName>
                                        </p:attrNameLst>
                                      </p:cBhvr>
                                      <p:to>
                                        <p:strVal val="visible"/>
                                      </p:to>
                                    </p:set>
                                  </p:childTnLst>
                                </p:cTn>
                              </p:par>
                            </p:childTnLst>
                          </p:cTn>
                        </p:par>
                        <p:par>
                          <p:cTn id="7" fill="hold">
                            <p:stCondLst>
                              <p:cond delay="1000"/>
                            </p:stCondLst>
                            <p:childTnLst>
                              <p:par>
                                <p:cTn id="8" presetID="1" presetClass="entr" presetSubtype="0" fill="hold" grpId="0" nodeType="afterEffect">
                                  <p:stCondLst>
                                    <p:cond delay="1000"/>
                                  </p:stCondLst>
                                  <p:childTnLst>
                                    <p:set>
                                      <p:cBhvr>
                                        <p:cTn id="9"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theme/theme1.xml><?xml version="1.0" encoding="utf-8"?>
<a:theme xmlns:a="http://schemas.openxmlformats.org/drawingml/2006/main" name="Motív Office">
  <a:themeElements>
    <a:clrScheme name="Vlastné 4">
      <a:dk1>
        <a:sysClr val="windowText" lastClr="000000"/>
      </a:dk1>
      <a:lt1>
        <a:srgbClr val="BABABA"/>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76</TotalTime>
  <Words>1325</Words>
  <Application>Microsoft Office PowerPoint</Application>
  <PresentationFormat>Širokouhlá</PresentationFormat>
  <Paragraphs>89</Paragraphs>
  <Slides>17</Slides>
  <Notes>0</Notes>
  <HiddenSlides>0</HiddenSlides>
  <MMClips>0</MMClips>
  <ScaleCrop>false</ScaleCrop>
  <HeadingPairs>
    <vt:vector size="6" baseType="variant">
      <vt:variant>
        <vt:lpstr>Použité písma</vt:lpstr>
      </vt:variant>
      <vt:variant>
        <vt:i4>4</vt:i4>
      </vt:variant>
      <vt:variant>
        <vt:lpstr>Motív</vt:lpstr>
      </vt:variant>
      <vt:variant>
        <vt:i4>1</vt:i4>
      </vt:variant>
      <vt:variant>
        <vt:lpstr>Nadpisy snímok</vt:lpstr>
      </vt:variant>
      <vt:variant>
        <vt:i4>17</vt:i4>
      </vt:variant>
    </vt:vector>
  </HeadingPairs>
  <TitlesOfParts>
    <vt:vector size="22" baseType="lpstr">
      <vt:lpstr>Arial</vt:lpstr>
      <vt:lpstr>Calibri</vt:lpstr>
      <vt:lpstr>Calibri Light</vt:lpstr>
      <vt:lpstr>Corbel</vt:lpstr>
      <vt:lpstr>Motív Office</vt:lpstr>
      <vt:lpstr>Prezentácia programu PowerPoint</vt:lpstr>
      <vt:lpstr>Najstaršie vyznanie kresťanskej viery</vt:lpstr>
      <vt:lpstr>Jednoduché vyznanie viery v Ježiša Krista ako Božieho Syna a Mesiáša máme aj v NZ</vt:lpstr>
      <vt:lpstr>Postupne sa v cirkvi sformulovalo jednotné vierovyznanie</vt:lpstr>
      <vt:lpstr>Boh sa nám dal spoznať ako </vt:lpstr>
      <vt:lpstr>Krédo</vt:lpstr>
      <vt:lpstr>Najznámejšie vierovyznania sú: </vt:lpstr>
      <vt:lpstr>Nicejský koncil</vt:lpstr>
      <vt:lpstr>Všeobecná viera kresťanská</vt:lpstr>
      <vt:lpstr>Nicejské vierovyznanie – Nicaenum</vt:lpstr>
      <vt:lpstr>Atanáziovo vierovyznanie</vt:lpstr>
      <vt:lpstr>Heréza</vt:lpstr>
      <vt:lpstr>Augsburské vyznanie</vt:lpstr>
      <vt:lpstr>Augsburské vyznanie obsahuje 28 článkov </vt:lpstr>
      <vt:lpstr>Augsburské vyznanie</vt:lpstr>
      <vt:lpstr>Augsburské vyznanie</vt:lpstr>
      <vt:lpstr>Prezentácia programu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Prezentácia programu PowerPoint</dc:title>
  <dc:creator>Stanislav Grega</dc:creator>
  <cp:lastModifiedBy>Stanislav Grega</cp:lastModifiedBy>
  <cp:revision>22</cp:revision>
  <dcterms:created xsi:type="dcterms:W3CDTF">2016-05-18T21:45:56Z</dcterms:created>
  <dcterms:modified xsi:type="dcterms:W3CDTF">2018-10-18T06:40:03Z</dcterms:modified>
</cp:coreProperties>
</file>