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sldIdLst>
    <p:sldId id="258" r:id="rId3"/>
    <p:sldId id="261" r:id="rId4"/>
    <p:sldId id="262" r:id="rId5"/>
    <p:sldId id="263" r:id="rId6"/>
    <p:sldId id="264" r:id="rId7"/>
    <p:sldId id="265" r:id="rId8"/>
    <p:sldId id="266" r:id="rId9"/>
    <p:sldId id="268" r:id="rId10"/>
    <p:sldId id="267" r:id="rId11"/>
    <p:sldId id="269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4" autoAdjust="0"/>
    <p:restoredTop sz="94630" autoAdjust="0"/>
  </p:normalViewPr>
  <p:slideViewPr>
    <p:cSldViewPr>
      <p:cViewPr varScale="1">
        <p:scale>
          <a:sx n="107" d="100"/>
          <a:sy n="107" d="100"/>
        </p:scale>
        <p:origin x="-165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k-SK" smtClean="0"/>
              <a:t>Upravte štýl predlohy podnadpisov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C52DAF-B5C2-4AA3-B655-0074FBDC817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188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610E6E-6CE8-4F4B-9EE9-EBCCF9606C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553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621248-A03A-4130-A339-5B611ABF889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442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DA438B-BBA2-4611-9889-EA5611D3B71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035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E4D2E0-A8F1-4D59-8CFD-30CF67B85C0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465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3FF420-0ED9-4C97-91FE-BD7DB707668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688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55F815-453A-4B99-A21D-0197D675464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600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1D6E6A-F1F4-4814-84A3-A21401CF0B7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117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0B8023-4D93-4F0E-8D98-E49B26EE788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375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B4E5CE-5906-4FBE-BDB0-82EA593771A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638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B62150-57DA-40D4-8DDA-E466FD7BEBC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7632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k-SK" smtClean="0"/>
              <a:t>Upravte štýl predlohy podnadpisov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7B8A37-CF43-4E38-BA24-B9AA1E3772F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5791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F146F4-A6B3-4ACC-85CD-BDEA37B35F9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3397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4D1006-D074-45FF-A268-C5B76DBAC25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0103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5E4F2D-FC79-4916-AB82-1FF372F50A4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2701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931358-E52D-4F4C-B3F2-B8E73701651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6370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36A12E-6559-42DC-9461-178FE93195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6197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9D7889-64A0-4214-BAF2-FD7E19AA612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0487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6A2A74-56F4-4303-AF10-E1DBA9D1F5D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1609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C928A3-1E05-4EFF-BA6B-148E18775AC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9951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3757C2-1889-4811-9520-BF87C4A50A4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399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9FBC23-728D-4B9A-8A24-83DD7764F72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657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F8574CE-14C7-49A8-B157-D626B6A1B84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0DB38A1-F1D0-4542-A6FF-6AB20B8660B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Józue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15362" name="Picture 2" descr="http://farnostsuchdol.eu/Jozue.gif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34" t="5971" r="8728"/>
          <a:stretch/>
        </p:blipFill>
        <p:spPr bwMode="auto">
          <a:xfrm>
            <a:off x="3577700" y="1438183"/>
            <a:ext cx="1926455" cy="4680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5261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Po Mojžišovej smrti prehovoril Boh k </a:t>
            </a:r>
            <a:r>
              <a:rPr lang="sk-SK" dirty="0" err="1" smtClean="0"/>
              <a:t>Józuovi</a:t>
            </a:r>
            <a:endParaRPr lang="sk-SK" dirty="0"/>
          </a:p>
        </p:txBody>
      </p:sp>
      <p:pic>
        <p:nvPicPr>
          <p:cNvPr id="3" name="Picture 2" descr="http://deti.vira.cz/_d/Mojzis_sam9.gif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3" t="17176" r="2922" b="14499"/>
          <a:stretch/>
        </p:blipFill>
        <p:spPr bwMode="auto">
          <a:xfrm>
            <a:off x="2339752" y="1556792"/>
            <a:ext cx="4367814" cy="4998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9097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Prechod cez Jordán</a:t>
            </a:r>
            <a:endParaRPr lang="sk-SK" dirty="0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sk-SK" dirty="0" smtClean="0"/>
              <a:t>Kňazi niesli truhlu zmluvy pred ľudom.</a:t>
            </a:r>
            <a:endParaRPr lang="sk-SK" dirty="0"/>
          </a:p>
        </p:txBody>
      </p:sp>
      <p:pic>
        <p:nvPicPr>
          <p:cNvPr id="17410" name="Picture 2" descr="http://www.workersforjesus.com/jos030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4" b="2195"/>
          <a:stretch/>
        </p:blipFill>
        <p:spPr bwMode="auto">
          <a:xfrm>
            <a:off x="2802286" y="236577"/>
            <a:ext cx="3713930" cy="4488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56174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www.johnpratt.com/items/docs/lds/meridian/2006/images/jordan_crossing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7127"/>
            <a:ext cx="9144000" cy="5519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1112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 </a:t>
            </a:r>
            <a:r>
              <a:rPr lang="sk-SK" dirty="0" err="1" smtClean="0"/>
              <a:t>Gilgále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sk-SK" dirty="0" err="1" smtClean="0"/>
              <a:t>Józue</a:t>
            </a:r>
            <a:r>
              <a:rPr lang="sk-SK" dirty="0" smtClean="0"/>
              <a:t> postavil dvanásť veľkých kameňov z Jordánu  na znamenie, že ich Hospodin previedol cez Jordán</a:t>
            </a:r>
            <a:endParaRPr lang="sk-SK" dirty="0"/>
          </a:p>
        </p:txBody>
      </p:sp>
      <p:pic>
        <p:nvPicPr>
          <p:cNvPr id="20482" name="Picture 2" descr="http://www.blazejstrba.eu/wp-content/uploads/Joz-3-4-kamen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836712"/>
            <a:ext cx="356235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30942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Jericho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21506" name="Picture 2" descr="http://www.askthebible.com/jerich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623422"/>
            <a:ext cx="6768752" cy="4461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49067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Jericho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itchFamily="34" charset="0"/>
              <a:buChar char="•"/>
            </a:pPr>
            <a:r>
              <a:rPr lang="sk-SK" dirty="0" smtClean="0"/>
              <a:t>Prieskumníci vošli do príbytku </a:t>
            </a:r>
            <a:r>
              <a:rPr lang="sk-SK" dirty="0" err="1" smtClean="0"/>
              <a:t>Rachaby</a:t>
            </a:r>
            <a:endParaRPr lang="sk-SK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sk-SK" dirty="0" smtClean="0"/>
              <a:t>Ona ich ukryla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k-SK" dirty="0" smtClean="0"/>
              <a:t>Vyzvedači sľúbili, že ju po dobití </a:t>
            </a:r>
            <a:r>
              <a:rPr lang="sk-SK" dirty="0" err="1" smtClean="0"/>
              <a:t>Jerich</a:t>
            </a:r>
            <a:r>
              <a:rPr lang="sk-SK" dirty="0" smtClean="0"/>
              <a:t> nechajú žiť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k-SK" dirty="0" smtClean="0"/>
              <a:t>Potom ich spustila po povraze cez oblok na hradbách</a:t>
            </a:r>
          </a:p>
          <a:p>
            <a:endParaRPr lang="sk-SK" dirty="0"/>
          </a:p>
        </p:txBody>
      </p:sp>
      <p:pic>
        <p:nvPicPr>
          <p:cNvPr id="22530" name="Picture 2" descr="http://2.bp.blogspot.com/_C_V2LtRHMBY/TTRl0MJ45GI/AAAAAAAAAa0/DQS3iepmp-k/s1600/p37jericho%25231%25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764704"/>
            <a:ext cx="5124450" cy="5067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90950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Jericho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sk-SK" dirty="0" smtClean="0"/>
              <a:t>Obliehanie trvalo sedem dní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k-SK" dirty="0" smtClean="0"/>
              <a:t>Šesť dní obchádzali mesto. Každý deň raz.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k-SK" dirty="0" smtClean="0"/>
              <a:t>V siedmy deň obišli mesto na Boží rozkaz sedem krát a potom kňazi zatrúbili na trúbach a všetok ľud vykríkol bojovým pokrikom. </a:t>
            </a:r>
            <a:endParaRPr lang="sk-SK" dirty="0"/>
          </a:p>
        </p:txBody>
      </p:sp>
      <p:pic>
        <p:nvPicPr>
          <p:cNvPr id="24578" name="Picture 2" descr="http://biblescripture.net/Jericho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276872"/>
            <a:ext cx="5334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72254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3.bp.blogspot.com/-FohN8PKAJEs/TkvlBJlFKnI/AAAAAAAABOI/Znfm22HUikI/s1600/Jericho%2Bfall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0"/>
            <a:ext cx="6300192" cy="6862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66671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www.biblestudy.org/maps/division-of-promised-land-to-twelve-tribes-of-israe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5041" y="260648"/>
            <a:ext cx="4000500" cy="619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1674337"/>
      </p:ext>
    </p:extLst>
  </p:cSld>
  <p:clrMapOvr>
    <a:masterClrMapping/>
  </p:clrMapOvr>
</p:sld>
</file>

<file path=ppt/theme/theme1.xml><?xml version="1.0" encoding="utf-8"?>
<a:theme xmlns:a="http://schemas.openxmlformats.org/drawingml/2006/main" name="1_colormaster">
  <a:themeElements>
    <a:clrScheme name="1_colormaster 16">
      <a:dk1>
        <a:srgbClr val="000000"/>
      </a:dk1>
      <a:lt1>
        <a:srgbClr val="FFFFFF"/>
      </a:lt1>
      <a:dk2>
        <a:srgbClr val="1C1C1C"/>
      </a:dk2>
      <a:lt2>
        <a:srgbClr val="4D4D4D"/>
      </a:lt2>
      <a:accent1>
        <a:srgbClr val="4D4D4D"/>
      </a:accent1>
      <a:accent2>
        <a:srgbClr val="DDDDDD"/>
      </a:accent2>
      <a:accent3>
        <a:srgbClr val="FFFFFF"/>
      </a:accent3>
      <a:accent4>
        <a:srgbClr val="000000"/>
      </a:accent4>
      <a:accent5>
        <a:srgbClr val="B2B2B2"/>
      </a:accent5>
      <a:accent6>
        <a:srgbClr val="C8C8C8"/>
      </a:accent6>
      <a:hlink>
        <a:srgbClr val="808080"/>
      </a:hlink>
      <a:folHlink>
        <a:srgbClr val="F8F8F8"/>
      </a:folHlink>
    </a:clrScheme>
    <a:fontScheme name="1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colormaster">
  <a:themeElements>
    <a:clrScheme name="2_colormaster 16">
      <a:dk1>
        <a:srgbClr val="000000"/>
      </a:dk1>
      <a:lt1>
        <a:srgbClr val="FFFFFF"/>
      </a:lt1>
      <a:dk2>
        <a:srgbClr val="1C1C1C"/>
      </a:dk2>
      <a:lt2>
        <a:srgbClr val="4D4D4D"/>
      </a:lt2>
      <a:accent1>
        <a:srgbClr val="4D4D4D"/>
      </a:accent1>
      <a:accent2>
        <a:srgbClr val="DDDDDD"/>
      </a:accent2>
      <a:accent3>
        <a:srgbClr val="FFFFFF"/>
      </a:accent3>
      <a:accent4>
        <a:srgbClr val="000000"/>
      </a:accent4>
      <a:accent5>
        <a:srgbClr val="B2B2B2"/>
      </a:accent5>
      <a:accent6>
        <a:srgbClr val="C8C8C8"/>
      </a:accent6>
      <a:hlink>
        <a:srgbClr val="808080"/>
      </a:hlink>
      <a:folHlink>
        <a:srgbClr val="F8F8F8"/>
      </a:folHlink>
    </a:clrScheme>
    <a:fontScheme name="2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003</Template>
  <TotalTime>67</TotalTime>
  <Words>102</Words>
  <Application>Microsoft Office PowerPoint</Application>
  <PresentationFormat>Prezentácia na obrazovke (4:3)</PresentationFormat>
  <Paragraphs>16</Paragraphs>
  <Slides>10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1</vt:i4>
      </vt:variant>
      <vt:variant>
        <vt:lpstr>Motív</vt:lpstr>
      </vt:variant>
      <vt:variant>
        <vt:i4>2</vt:i4>
      </vt:variant>
      <vt:variant>
        <vt:lpstr>Nadpisy snímok</vt:lpstr>
      </vt:variant>
      <vt:variant>
        <vt:i4>10</vt:i4>
      </vt:variant>
    </vt:vector>
  </HeadingPairs>
  <TitlesOfParts>
    <vt:vector size="13" baseType="lpstr">
      <vt:lpstr>Arial</vt:lpstr>
      <vt:lpstr>1_colormaster</vt:lpstr>
      <vt:lpstr>2_colormaster</vt:lpstr>
      <vt:lpstr>Józue</vt:lpstr>
      <vt:lpstr>Po Mojžišovej smrti prehovoril Boh k Józuovi</vt:lpstr>
      <vt:lpstr>Prechod cez Jordán</vt:lpstr>
      <vt:lpstr>Prezentácia programu PowerPoint</vt:lpstr>
      <vt:lpstr>V Gilgále</vt:lpstr>
      <vt:lpstr>Jericho</vt:lpstr>
      <vt:lpstr>Jericho</vt:lpstr>
      <vt:lpstr>Jericho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Stanislav Grega</dc:creator>
  <cp:lastModifiedBy>Stanislav Grega</cp:lastModifiedBy>
  <cp:revision>8</cp:revision>
  <dcterms:created xsi:type="dcterms:W3CDTF">2012-10-24T08:11:36Z</dcterms:created>
  <dcterms:modified xsi:type="dcterms:W3CDTF">2012-10-24T09:19:17Z</dcterms:modified>
</cp:coreProperties>
</file>