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5"/>
  </p:notesMasterIdLst>
  <p:handoutMasterIdLst>
    <p:handoutMasterId r:id="rId6"/>
  </p:handoutMasterIdLst>
  <p:sldIdLst>
    <p:sldId id="261" r:id="rId3"/>
    <p:sldId id="262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10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1200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41DB8-B66F-4DC8-A96E-33677E0F90FF}" type="datetimeFigureOut">
              <a:rPr lang="sk-SK" smtClean="0"/>
              <a:t>18.05.2016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4A0D4-B89B-4ADD-AF9E-38636B40EE4E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49C4A-65AC-492D-9701-81B46C3AD0E4}" type="datetimeFigureOut">
              <a:rPr lang="sk-SK" smtClean="0"/>
              <a:t>18.05.2016</a:t>
            </a:fld>
            <a:endParaRPr lang="sk-SK" dirty="0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 dirty="0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dirty="0"/>
              <a:t>Upravte štýl predlohy textu.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69989-EB00-4EE7-BCB5-25BDC5BB29F8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kupina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Rovná spojnica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Rovná spojnica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Rovná spojnica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ovná spojnica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ovná spojnica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ovná spojnica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ovná spojnica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ovná spojnica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ovná spojnica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ovná spojnica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ovná spojnica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ovná spojnica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ovná spojnica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ovná spojnica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Skupina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Rovná spojnica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Rovná spojnica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Rovná spojnica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Rovná spojnica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ovná spojnica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Skupina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Rovná spojnica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Rovná spojnica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Rovná spojnica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Rovná spojnica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Rovná spojnica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Rovná spojnica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Rovná spojnica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Rovná spojnica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Rovná spojnica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Rovná spojnica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Skupina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Rovná spojnica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Rovná spojnica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ovná spojnica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ovná spojnica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ovná spojnica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Skupina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Rovná spojnica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Rovná spojnica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Rovná spojnica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Rovná spojnica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ovná spojnica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Rovná spojnica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ovná spojnica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ovná spojnica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ovná spojnica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ovná spojnica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</p:spPr>
        <p:txBody>
          <a:bodyPr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Upravte štýl predlohy podnadpisov</a:t>
            </a:r>
            <a:endParaRPr lang="sk-SK" dirty="0"/>
          </a:p>
        </p:txBody>
      </p:sp>
      <p:cxnSp>
        <p:nvCxnSpPr>
          <p:cNvPr id="58" name="Rovná spojnica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74B5B-21A0-4192-BF4C-38187F1A68D8}" type="datetime1">
              <a:rPr lang="sk-SK" smtClean="0"/>
              <a:t>18.05.2016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kupina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Rovná spojnica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Rovná spojnica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ovná spojnica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ovná spojnica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ovná spojnica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ovná spojnica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ovná spojnica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ovná spojnica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ovná spojnica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ovná spojnica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ovná spojnica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ovná spojnica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ovná spojnica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ovná spojnica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Skupina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Rovná spojnica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Rovná spojnica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Rovná spojnica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ovná spojnica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Rovná spojnica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Skupina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Rovná spojnica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Rovná spojnica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Rovná spojnica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Rovná spojnica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Rovná spojnica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Rovná spojnica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Rovná spojnica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Rovná spojnica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Rovná spojnica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Rovná spojnica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Skupina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Rovná spojnica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ovná spojnica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ovná spojnica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ovná spojnica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ovná spojnica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Skupina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Rovná spojnica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Rovná spojnica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Rovná spojnica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ovná spojnica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Rovná spojnica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Rovná spojnica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ovná spojnica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ovná spojnica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ovná spojnica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Rovná spojnica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cxnSp>
        <p:nvCxnSpPr>
          <p:cNvPr id="58" name="Rovná spojnica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5CF7C-B333-48E1-A4A6-83A3C8B73AC0}" type="datetime1">
              <a:rPr lang="sk-SK" smtClean="0"/>
              <a:t>18.05.2016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20762-5CBF-4210-AB54-376B091119F8}" type="datetime1">
              <a:rPr lang="sk-SK" smtClean="0"/>
              <a:t>18.05.2016</a:t>
            </a:fld>
            <a:endParaRPr lang="sk-SK" dirty="0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B371-BF5F-4058-A212-1A908E4D2674}" type="datetime1">
              <a:rPr lang="sk-SK" smtClean="0"/>
              <a:t>18.05.2016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Skupina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Rovná spojnica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Rovná spojnica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Rovná spojnica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Rovná spojnica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Rovná spojnica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Rovná spojnica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Rovná spojnica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Rovná spojnica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Rovná spojnica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Rovná spojnica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Rovná spojnica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Rovná spojnica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Rovná spojnica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Rovná spojnica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Rovná spojnica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Rovná spojnica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Skupina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Rovná spojnica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Rovná spojnica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Rovná spojnica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Rovná spojnica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Rovná spojnica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Skupina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Rovná spojnica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Rovná spojnica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Rovná spojnica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Rovná spojnica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Rovná spojnica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Rovná spojnica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Rovná spojnica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Rovná spojnica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Rovná spojnica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Rovná spojnica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Skupina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Rovná spojnica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Rovná spojnica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Rovná spojnica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Rovná spojnica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Rovná spojnica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Skupina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Rovná spojnica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Rovná spojnica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Rovná spojnica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Rovná spojnica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Rovná spojnica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Rovná spojnica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Rovná spojnica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Rovná spojnica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Rovná spojnica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Rovná spojnica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2" name="Zástupný symbol dátumu 2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4083B-90AA-48CF-BAD5-00AA24D7F288}" type="datetime1">
              <a:rPr lang="sk-SK" smtClean="0"/>
              <a:t>18.05.2016</a:t>
            </a:fld>
            <a:endParaRPr lang="sk-SK" dirty="0"/>
          </a:p>
        </p:txBody>
      </p:sp>
      <p:sp>
        <p:nvSpPr>
          <p:cNvPr id="213" name="Zástupný symbol päty 2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214" name="Zástupný symbol čísla snímky 2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Skupina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Rovná spojnica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ovná spojnica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ovná spojnica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ovná spojnica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ovná spojnica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ovná spojnica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ovná spojnica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ovná spojnica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ovná spojnica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ovná spojnica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ovná spojnica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ovná spojnica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Rovná spojnica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Rovná spojnica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Skupina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Rovná spojnica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ovná spojnica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Rovná spojnica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Rovná spojnica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Rovná spojnica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Skupina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Rovná spojnica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Rovná spojnica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Rovná spojnica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Rovná spojnica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Rovná spojnica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Rovná spojnica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Rovná spojnica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Rovná spojnica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Rovná spojnica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Rovná spojnica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Skupina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Rovná spojnica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ovná spojnica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ovná spojnica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ovná spojnica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ovná spojnica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Skupina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Rovná spojnica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ovná spojnica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Rovná spojnica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Rovná spojnica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Rovná spojnica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Rovná spojnica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ovná spojnica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Rovná spojnica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ovná spojnica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Rovná spojnica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Obdĺžnik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cxnSp>
        <p:nvCxnSpPr>
          <p:cNvPr id="60" name="Rovná spojnica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F629-ECA2-4CF3-B790-9D9BDED98269}" type="datetime1">
              <a:rPr lang="sk-SK" smtClean="0"/>
              <a:t>18.05.2016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8" name="Zástupný symbol čísla snímky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Skupina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Rovná spojnica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ovná spojnica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ovná spojnica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ovná spojnica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ovná spojnica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ovná spojnica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ovná spojnica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ovná spojnica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ovná spojnica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ovná spojnica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ovná spojnica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ovná spojnica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ovná spojnica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Rovná spojnica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Skupina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Rovná spojnica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Rovná spojnica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ovná spojnica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Rovná spojnica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Rovná spojnica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Skupina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Rovná spojnica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Rovná spojnica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Rovná spojnica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Rovná spojnica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Rovná spojnica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Rovná spojnica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Rovná spojnica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Rovná spojnica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Rovná spojnica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Rovná spojnica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Skupina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Rovná spojnica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ovná spojnica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ovná spojnica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ovná spojnica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ovná spojnica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Skupina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Rovná spojnica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Rovná spojnica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ovná spojnica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Rovná spojnica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Rovná spojnica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Rovná spojnica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ovná spojnica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ovná spojnica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Rovná spojnica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ovná spojnica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Obdĺžnik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sk-SK" dirty="0"/>
          </a:p>
        </p:txBody>
      </p:sp>
      <p:cxnSp>
        <p:nvCxnSpPr>
          <p:cNvPr id="59" name="Rovná spojnica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A29A4-78C8-47AB-BA06-22CB45938951}" type="datetime1">
              <a:rPr lang="sk-SK" smtClean="0"/>
              <a:t>18.05.2016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4ACF-2D82-46F2-A8E9-23963AA34E86}" type="datetime1">
              <a:rPr lang="sk-SK" smtClean="0"/>
              <a:t>18.05.2016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Skupina 95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7" name="Rovná spojnica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Rovná spojnica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Rovná spojnica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Rovná spojnica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Rovná spojnica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Rovná spojnica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Rovná spojnica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Rovná spojnica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Rovná spojnica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Rovná spojnica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Rovná spojnica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Rovná spojnica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Rovná spojnica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Rovná spojnica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Rovná spojnica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Rovná spojnica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Skupina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Rovná spojnica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Rovná spojnica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Rovná spojnica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Rovná spojnica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Rovná spojnica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Skupina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Rovná spojnica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Rovná spojnica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Rovná spojnica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Rovná spojnica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Rovná spojnica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Rovná spojnica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Rovná spojnica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Rovná spojnica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Rovná spojnica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Rovná spojnica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Skupina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Rovná spojnica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Rovná spojnica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Rovná spojnica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Rovná spojnica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Rovná spojnica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Skupina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Rovná spojnica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Rovná spojnica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Rovná spojnica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Rovná spojnica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Rovná spojnica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Rovná spojnica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Rovná spojnica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Rovná spojnica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Rovná spojnica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Rovná spojnica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dirty="0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/>
              <a:t>Upravte štýl predlohy textu.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51B2453-8663-4C69-AF73-9FD7B1DEC5D0}" type="datetime1">
              <a:rPr lang="sk-SK" smtClean="0"/>
              <a:t>18.05.2016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609601" y="6289679"/>
            <a:ext cx="612803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31375A4-56A4-47D6-9801-1991572033F7}" type="slidenum">
              <a:rPr lang="sk-SK" smtClean="0"/>
              <a:pPr/>
              <a:t>‹#›</a:t>
            </a:fld>
            <a:endParaRPr lang="sk-SK" dirty="0"/>
          </a:p>
        </p:txBody>
      </p:sp>
      <p:cxnSp>
        <p:nvCxnSpPr>
          <p:cNvPr id="148" name="Rovná spojnica 147"/>
          <p:cNvCxnSpPr/>
          <p:nvPr userDrawn="1"/>
        </p:nvCxnSpPr>
        <p:spPr>
          <a:xfrm>
            <a:off x="609600" y="6172200"/>
            <a:ext cx="109728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dirty="0"/>
              <a:t>Evanjelický kostol – chrám Boží</a:t>
            </a:r>
            <a:endParaRPr lang="sk-SK" sz="8000" b="1" i="0" baseline="0" dirty="0">
              <a:solidFill>
                <a:srgbClr val="2D2E2D"/>
              </a:solidFill>
              <a:latin typeface="Arial"/>
              <a:ea typeface="+mj-ea"/>
              <a:cs typeface="+mj-cs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buNone/>
            </a:pPr>
            <a:r>
              <a:rPr lang="sk-SK" sz="2000" b="0" i="0" dirty="0">
                <a:solidFill>
                  <a:schemeClr val="tx2">
                    <a:lumMod val="75000"/>
                  </a:schemeClr>
                </a:solidFill>
              </a:rPr>
              <a:t>Cirkev</a:t>
            </a:r>
          </a:p>
        </p:txBody>
      </p:sp>
    </p:spTree>
    <p:extLst>
      <p:ext uri="{BB962C8B-B14F-4D97-AF65-F5344CB8AC3E}">
        <p14:creationId xmlns:p14="http://schemas.microsoft.com/office/powerpoint/2010/main" val="10690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2813" y="965326"/>
            <a:ext cx="2216921" cy="1333493"/>
          </a:xfrm>
        </p:spPr>
        <p:txBody>
          <a:bodyPr/>
          <a:lstStyle/>
          <a:p>
            <a:r>
              <a:rPr lang="sk-SK" dirty="0"/>
              <a:t>Návšteva chrámu</a:t>
            </a:r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834" y="220206"/>
            <a:ext cx="8841479" cy="5878643"/>
          </a:xfrm>
        </p:spPr>
      </p:pic>
    </p:spTree>
    <p:extLst>
      <p:ext uri="{BB962C8B-B14F-4D97-AF65-F5344CB8AC3E}">
        <p14:creationId xmlns:p14="http://schemas.microsoft.com/office/powerpoint/2010/main" val="111261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amond Grid 16x9">
  <a:themeElements>
    <a:clrScheme name="Vlastné 4">
      <a:dk1>
        <a:sysClr val="windowText" lastClr="000000"/>
      </a:dk1>
      <a:lt1>
        <a:srgbClr val="D7B5C6"/>
      </a:lt1>
      <a:dk2>
        <a:srgbClr val="804562"/>
      </a:dk2>
      <a:lt2>
        <a:srgbClr val="E7E6E6"/>
      </a:lt2>
      <a:accent1>
        <a:srgbClr val="C00000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7087C0F-7449-45C4-B248-63D02665BF1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Prezentácia s diamantovou mriežkou (širokouhlá)</Template>
  <TotalTime>0</TotalTime>
  <Words>8</Words>
  <Application>Microsoft Office PowerPoint</Application>
  <PresentationFormat>Širokouhlá</PresentationFormat>
  <Paragraphs>3</Paragraphs>
  <Slides>2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1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</vt:i4>
      </vt:variant>
    </vt:vector>
  </HeadingPairs>
  <TitlesOfParts>
    <vt:vector size="4" baseType="lpstr">
      <vt:lpstr>Arial</vt:lpstr>
      <vt:lpstr>Diamond Grid 16x9</vt:lpstr>
      <vt:lpstr>Evanjelický kostol – chrám Boží</vt:lpstr>
      <vt:lpstr>Návšteva chrámu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2016-04-21T06:21:10Z</dcterms:created>
  <dcterms:modified xsi:type="dcterms:W3CDTF">2016-05-18T21:19:41Z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TC030310159991</vt:lpwstr>
  </property>
</Properties>
</file>