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36" r:id="rId1"/>
  </p:sldMasterIdLst>
  <p:notesMasterIdLst>
    <p:notesMasterId r:id="rId12"/>
  </p:notesMasterIdLst>
  <p:sldIdLst>
    <p:sldId id="257" r:id="rId2"/>
    <p:sldId id="263" r:id="rId3"/>
    <p:sldId id="264" r:id="rId4"/>
    <p:sldId id="265" r:id="rId5"/>
    <p:sldId id="266" r:id="rId6"/>
    <p:sldId id="262" r:id="rId7"/>
    <p:sldId id="261" r:id="rId8"/>
    <p:sldId id="267" r:id="rId9"/>
    <p:sldId id="259" r:id="rId10"/>
    <p:sldId id="26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807A2-6E07-4F4A-A04E-BE443A338BB2}" type="datetimeFigureOut">
              <a:rPr lang="sk-SK" smtClean="0"/>
              <a:t>07.06.2016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87D36-288A-4325-AAEC-650DF5E388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442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67D4-ADE0-4546-8E79-8E41D3AD0C11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2468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67D4-ADE0-4546-8E79-8E41D3AD0C11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4196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20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140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257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6/7/2016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76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6/7/2016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32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6/7/2016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59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391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6/7/2016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14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50000"/>
              <a:lumOff val="5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6/7/2016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767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52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96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3867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20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8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676" y="2027082"/>
            <a:ext cx="7772400" cy="2547714"/>
          </a:xfrm>
        </p:spPr>
        <p:txBody>
          <a:bodyPr anchor="ctr"/>
          <a:lstStyle/>
          <a:p>
            <a:r>
              <a:rPr lang="sk-SK" altLang="sk-SK" sz="7700" b="1" dirty="0">
                <a:solidFill>
                  <a:schemeClr val="tx1"/>
                </a:solidFill>
              </a:rPr>
              <a:t>Modlitba Pánova </a:t>
            </a:r>
            <a:r>
              <a:rPr lang="sk-SK" altLang="sk-SK" sz="7700" b="1" dirty="0">
                <a:solidFill>
                  <a:schemeClr val="bg1"/>
                </a:solidFill>
              </a:rPr>
              <a:t>– 7. prosba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5676" y="4882476"/>
            <a:ext cx="7772400" cy="897539"/>
          </a:xfrm>
        </p:spPr>
        <p:txBody>
          <a:bodyPr>
            <a:normAutofit/>
          </a:bodyPr>
          <a:lstStyle/>
          <a:p>
            <a:r>
              <a:rPr lang="sk-SK" sz="3200" b="1" dirty="0"/>
              <a:t>Ale zbav nás zlého!</a:t>
            </a:r>
            <a:endParaRPr lang="sk-SK" altLang="sk-SK" sz="3200" b="1" dirty="0"/>
          </a:p>
        </p:txBody>
      </p:sp>
    </p:spTree>
    <p:extLst>
      <p:ext uri="{BB962C8B-B14F-4D97-AF65-F5344CB8AC3E}">
        <p14:creationId xmlns:p14="http://schemas.microsoft.com/office/powerpoint/2010/main" val="396841744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307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sp>
      <p:sp>
        <p:nvSpPr>
          <p:cNvPr id="3078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9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ttp://1.bp.blogspot.com/-8jVJ5IMKJBk/Vqi9GdL2jeI/AAAAAAAAE_0/3s7-srO4_Ng/s1600/miracle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duotone>
              <a:prstClr val="black"/>
              <a:schemeClr val="bg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82" r="9092" b="15282"/>
          <a:stretch/>
        </p:blipFill>
        <p:spPr bwMode="auto">
          <a:xfrm flipH="1">
            <a:off x="20" y="1"/>
            <a:ext cx="121889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7052486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" name="Picture 2" descr="http://1.bp.blogspot.com/-8jVJ5IMKJBk/Vqi9GdL2jeI/AAAAAAAAE_0/3s7-srO4_Ng/s1600/mirac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60"/>
          <a:stretch/>
        </p:blipFill>
        <p:spPr bwMode="auto">
          <a:xfrm flipH="1">
            <a:off x="1088611" y="761998"/>
            <a:ext cx="5980202" cy="533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8332" y="1120660"/>
            <a:ext cx="6451110" cy="12554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chemeClr val="bg1"/>
                </a:solidFill>
              </a:rPr>
              <a:t>Boh</a:t>
            </a:r>
            <a:r>
              <a:rPr lang="en-US" sz="4000" dirty="0"/>
              <a:t> </a:t>
            </a:r>
            <a:r>
              <a:rPr lang="en-US" sz="4000" dirty="0" err="1"/>
              <a:t>nám</a:t>
            </a:r>
            <a:r>
              <a:rPr lang="en-US" sz="4000" dirty="0"/>
              <a:t> </a:t>
            </a:r>
            <a:r>
              <a:rPr lang="en-US" sz="4000" dirty="0" err="1"/>
              <a:t>chce</a:t>
            </a:r>
            <a:r>
              <a:rPr lang="en-US" sz="4000" dirty="0"/>
              <a:t> </a:t>
            </a:r>
            <a:r>
              <a:rPr lang="en-US" sz="4000" dirty="0" err="1"/>
              <a:t>len</a:t>
            </a:r>
            <a:r>
              <a:rPr lang="en-US" sz="4000" dirty="0"/>
              <a:t> </a:t>
            </a:r>
            <a:r>
              <a:rPr lang="en-US" sz="4000" dirty="0" err="1"/>
              <a:t>dobre</a:t>
            </a:r>
            <a:endParaRPr lang="en-US" sz="4000" dirty="0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118333" y="2501849"/>
            <a:ext cx="6451109" cy="3274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182880">
              <a:lnSpc>
                <a:spcPct val="90000"/>
              </a:lnSpc>
              <a:buFont typeface="Wingdings 2" pitchFamily="18" charset="2"/>
              <a:buChar char=""/>
            </a:pPr>
            <a:r>
              <a:rPr lang="en-US" sz="2400" dirty="0">
                <a:solidFill>
                  <a:schemeClr val="bg1"/>
                </a:solidFill>
              </a:rPr>
              <a:t>Lebo</a:t>
            </a:r>
            <a:r>
              <a:rPr lang="en-US" sz="2400" dirty="0"/>
              <a:t> </a:t>
            </a:r>
            <a:r>
              <a:rPr lang="en-US" sz="2400" dirty="0" err="1"/>
              <a:t>Boh</a:t>
            </a:r>
            <a:r>
              <a:rPr lang="en-US" sz="2400" dirty="0"/>
              <a:t> je </a:t>
            </a:r>
            <a:r>
              <a:rPr lang="en-US" sz="2400" dirty="0" err="1"/>
              <a:t>dobrý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725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410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sp>
      <p:sp>
        <p:nvSpPr>
          <p:cNvPr id="4106" name="Rectangle 410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07" name="Rectangle 410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4108" name="Rectangle 410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www.smartmug.sk/wp-content/uploads/2014/06/osamoceny-strom-1280x800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duotone>
              <a:prstClr val="black"/>
              <a:schemeClr val="bg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6" r="9092" b="13696"/>
          <a:stretch/>
        </p:blipFill>
        <p:spPr bwMode="auto">
          <a:xfrm>
            <a:off x="20" y="1"/>
            <a:ext cx="121889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Rectangle 410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7052486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10" name="Rectangle 410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9248" y="1123837"/>
            <a:ext cx="6451110" cy="12554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V záhrade Eden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289249" y="2510395"/>
            <a:ext cx="4879652" cy="32745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Adam a Eva </a:t>
            </a:r>
            <a:r>
              <a:rPr lang="en-US" sz="2800" dirty="0" err="1">
                <a:solidFill>
                  <a:srgbClr val="FFFFFF"/>
                </a:solidFill>
              </a:rPr>
              <a:t>mohli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jesť</a:t>
            </a:r>
            <a:r>
              <a:rPr lang="en-US" sz="2800" dirty="0">
                <a:solidFill>
                  <a:srgbClr val="FFFFFF"/>
                </a:solidFill>
              </a:rPr>
              <a:t> zo </a:t>
            </a:r>
            <a:r>
              <a:rPr lang="en-US" sz="2800" dirty="0" err="1">
                <a:solidFill>
                  <a:srgbClr val="FFFFFF"/>
                </a:solidFill>
              </a:rPr>
              <a:t>všetkých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stromov</a:t>
            </a:r>
            <a:r>
              <a:rPr lang="en-US" sz="2800" dirty="0">
                <a:solidFill>
                  <a:srgbClr val="FFFFFF"/>
                </a:solidFill>
              </a:rPr>
              <a:t>, </a:t>
            </a:r>
            <a:r>
              <a:rPr lang="en-US" sz="2800" dirty="0" err="1">
                <a:solidFill>
                  <a:srgbClr val="FFFFFF"/>
                </a:solidFill>
              </a:rPr>
              <a:t>iba</a:t>
            </a:r>
            <a:r>
              <a:rPr lang="en-US" sz="2800" dirty="0">
                <a:solidFill>
                  <a:srgbClr val="FFFFFF"/>
                </a:solidFill>
              </a:rPr>
              <a:t> z </a:t>
            </a:r>
            <a:r>
              <a:rPr lang="en-US" sz="2800" dirty="0" err="1">
                <a:solidFill>
                  <a:srgbClr val="FFFFFF"/>
                </a:solidFill>
              </a:rPr>
              <a:t>jedného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nesmeli</a:t>
            </a:r>
            <a:r>
              <a:rPr lang="sk-SK" sz="2800" dirty="0">
                <a:solidFill>
                  <a:srgbClr val="FFFFFF"/>
                </a:solidFill>
              </a:rPr>
              <a:t>. </a:t>
            </a:r>
            <a:endParaRPr lang="en-US" sz="2800" dirty="0">
              <a:solidFill>
                <a:srgbClr val="FFFFFF"/>
              </a:solidFill>
            </a:endParaRPr>
          </a:p>
        </p:txBody>
      </p:sp>
      <p:pic>
        <p:nvPicPr>
          <p:cNvPr id="4104" name="Picture 8" descr="http://www.smartmug.sk/wp-content/uploads/2014/06/osamoceny-strom-1280x8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58" t="13167" r="28998" b="22080"/>
          <a:stretch/>
        </p:blipFill>
        <p:spPr bwMode="auto">
          <a:xfrm>
            <a:off x="6740357" y="758952"/>
            <a:ext cx="2724150" cy="53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57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512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http://data.zvesela.cz/tapety/wp_had_zeleny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duotone>
              <a:prstClr val="black"/>
              <a:schemeClr val="bg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3" r="9092" b="18259"/>
          <a:stretch/>
        </p:blipFill>
        <p:spPr bwMode="auto">
          <a:xfrm>
            <a:off x="20" y="1"/>
            <a:ext cx="121889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7052486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95089" y="1753523"/>
            <a:ext cx="2435550" cy="411858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70000"/>
              </a:lnSpc>
            </a:pPr>
            <a:r>
              <a:rPr lang="en-US" sz="3300" dirty="0"/>
              <a:t>Had </a:t>
            </a:r>
            <a:r>
              <a:rPr lang="en-US" sz="3300" dirty="0" err="1"/>
              <a:t>ich</a:t>
            </a:r>
            <a:r>
              <a:rPr lang="en-US" sz="3300" dirty="0"/>
              <a:t> </a:t>
            </a:r>
            <a:r>
              <a:rPr lang="en-US" sz="3300" dirty="0" err="1"/>
              <a:t>naviedol</a:t>
            </a:r>
            <a:r>
              <a:rPr lang="en-US" sz="3300" dirty="0"/>
              <a:t>, a </a:t>
            </a:r>
            <a:r>
              <a:rPr lang="en-US" sz="3300" dirty="0" err="1"/>
              <a:t>tak</a:t>
            </a:r>
            <a:r>
              <a:rPr lang="en-US" sz="3300" dirty="0"/>
              <a:t> </a:t>
            </a:r>
            <a:r>
              <a:rPr lang="en-US" sz="3300" dirty="0" err="1"/>
              <a:t>jedli</a:t>
            </a:r>
            <a:r>
              <a:rPr lang="en-US" sz="3300" dirty="0"/>
              <a:t>. </a:t>
            </a:r>
            <a:br>
              <a:rPr lang="en-US" sz="3300" dirty="0"/>
            </a:br>
            <a:br>
              <a:rPr lang="sk-SK" sz="3300" dirty="0"/>
            </a:br>
            <a:r>
              <a:rPr lang="en-US" sz="3300" dirty="0"/>
              <a:t>Od </a:t>
            </a:r>
            <a:r>
              <a:rPr lang="en-US" sz="3300" dirty="0" err="1"/>
              <a:t>vtedy</a:t>
            </a:r>
            <a:r>
              <a:rPr lang="en-US" sz="3300" dirty="0"/>
              <a:t> </a:t>
            </a:r>
            <a:r>
              <a:rPr lang="en-US" sz="3300" dirty="0" err="1"/>
              <a:t>človek</a:t>
            </a:r>
            <a:r>
              <a:rPr lang="en-US" sz="3300" dirty="0"/>
              <a:t> </a:t>
            </a:r>
            <a:r>
              <a:rPr lang="en-US" sz="3300" dirty="0" err="1"/>
              <a:t>rozoznáva</a:t>
            </a:r>
            <a:r>
              <a:rPr lang="en-US" sz="3300" dirty="0"/>
              <a:t> dobro od </a:t>
            </a:r>
            <a:r>
              <a:rPr lang="en-US" sz="3300" dirty="0" err="1"/>
              <a:t>zla</a:t>
            </a:r>
            <a:r>
              <a:rPr lang="en-US" sz="3300" dirty="0"/>
              <a:t>. </a:t>
            </a:r>
          </a:p>
        </p:txBody>
      </p:sp>
      <p:pic>
        <p:nvPicPr>
          <p:cNvPr id="5" name="Picture 4" descr="http://data.zvesela.cz/tapety/wp_had_zeleny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9" t="35402" r="31927" b="20255"/>
          <a:stretch/>
        </p:blipFill>
        <p:spPr bwMode="auto">
          <a:xfrm>
            <a:off x="435835" y="761997"/>
            <a:ext cx="4281444" cy="538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22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14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sp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8" name="Picture 4" descr="http://www.imferblog.com/wp-content/uploads/2015/04/biblia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duotone>
              <a:prstClr val="black"/>
              <a:schemeClr val="bg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72" r="9092" b="1"/>
          <a:stretch/>
        </p:blipFill>
        <p:spPr bwMode="auto">
          <a:xfrm>
            <a:off x="20" y="1"/>
            <a:ext cx="121889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Rectangle 7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7052486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Rectangle 7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7600" y="1123837"/>
            <a:ext cx="3082758" cy="3943463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r>
              <a:rPr lang="en-US" sz="3300" dirty="0"/>
              <a:t>V </a:t>
            </a:r>
            <a:r>
              <a:rPr lang="en-US" sz="3300" dirty="0" err="1"/>
              <a:t>Biblii</a:t>
            </a:r>
            <a:r>
              <a:rPr lang="en-US" sz="3300" dirty="0"/>
              <a:t> </a:t>
            </a:r>
            <a:r>
              <a:rPr lang="en-US" sz="3300" dirty="0" err="1"/>
              <a:t>poznávame</a:t>
            </a:r>
            <a:r>
              <a:rPr lang="en-US" sz="3300" dirty="0"/>
              <a:t> </a:t>
            </a:r>
            <a:r>
              <a:rPr lang="en-US" sz="3300" dirty="0" err="1"/>
              <a:t>Božiu</a:t>
            </a:r>
            <a:r>
              <a:rPr lang="en-US" sz="3300" dirty="0"/>
              <a:t> </a:t>
            </a:r>
            <a:r>
              <a:rPr lang="en-US" sz="3300" dirty="0" err="1"/>
              <a:t>vôľu</a:t>
            </a:r>
            <a:r>
              <a:rPr lang="en-US" sz="3300" dirty="0"/>
              <a:t> a </a:t>
            </a:r>
            <a:r>
              <a:rPr lang="en-US" sz="3300" dirty="0" err="1"/>
              <a:t>učíme</a:t>
            </a:r>
            <a:r>
              <a:rPr lang="en-US" sz="3300" dirty="0"/>
              <a:t> </a:t>
            </a:r>
            <a:r>
              <a:rPr lang="en-US" sz="3300" dirty="0" err="1"/>
              <a:t>sa</a:t>
            </a:r>
            <a:r>
              <a:rPr lang="en-US" sz="3300" dirty="0"/>
              <a:t> </a:t>
            </a:r>
            <a:r>
              <a:rPr lang="en-US" sz="3300" dirty="0" err="1"/>
              <a:t>tak</a:t>
            </a:r>
            <a:r>
              <a:rPr lang="en-US" sz="3300" dirty="0"/>
              <a:t> </a:t>
            </a:r>
            <a:r>
              <a:rPr lang="en-US" sz="3300" dirty="0" err="1"/>
              <a:t>rozoznávať</a:t>
            </a:r>
            <a:r>
              <a:rPr lang="en-US" sz="3300" dirty="0"/>
              <a:t> dobro od </a:t>
            </a:r>
            <a:r>
              <a:rPr lang="en-US" sz="3300" dirty="0" err="1"/>
              <a:t>zla</a:t>
            </a:r>
            <a:r>
              <a:rPr lang="en-US" sz="3300" dirty="0"/>
              <a:t>. </a:t>
            </a:r>
          </a:p>
        </p:txBody>
      </p:sp>
      <p:pic>
        <p:nvPicPr>
          <p:cNvPr id="5" name="Picture 6" descr="https://posturi.files.wordpress.com/2013/11/biblia1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29" y="3581419"/>
            <a:ext cx="2379220" cy="211453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www.imferblog.com/wp-content/uploads/2015/04/bibli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4"/>
          <a:stretch/>
        </p:blipFill>
        <p:spPr bwMode="auto">
          <a:xfrm flipH="1">
            <a:off x="422527" y="1206844"/>
            <a:ext cx="2379220" cy="168765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61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Zbav nás zlého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2370963" cy="5120640"/>
          </a:xfrm>
        </p:spPr>
        <p:txBody>
          <a:bodyPr/>
          <a:lstStyle/>
          <a:p>
            <a:r>
              <a:rPr lang="sk-SK" sz="3200" dirty="0"/>
              <a:t>Toho čo je zlé – bolesť, utrpenie, choroby</a:t>
            </a:r>
          </a:p>
          <a:p>
            <a:endParaRPr lang="sk-SK" sz="3200" dirty="0"/>
          </a:p>
          <a:p>
            <a:r>
              <a:rPr lang="sk-SK" sz="3200" dirty="0"/>
              <a:t>Toho Zlého - Diabla</a:t>
            </a:r>
            <a:endParaRPr lang="sk-SK" dirty="0"/>
          </a:p>
        </p:txBody>
      </p:sp>
      <p:pic>
        <p:nvPicPr>
          <p:cNvPr id="1026" name="Picture 2" descr="http://www.magnificat.sk/wp-content/uploads/2011/11/smrtka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9"/>
          <a:stretch/>
        </p:blipFill>
        <p:spPr bwMode="auto">
          <a:xfrm>
            <a:off x="6341216" y="868680"/>
            <a:ext cx="5281064" cy="519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89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obrazky.4ever.sk/data/download/kreslene/anjel,-dusa,-silueta-zeny-a-muza-189623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3"/>
          <a:stretch/>
        </p:blipFill>
        <p:spPr bwMode="auto">
          <a:xfrm>
            <a:off x="3563597" y="786213"/>
            <a:ext cx="8105894" cy="532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Zbav nás zlého na 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3867913" y="940038"/>
            <a:ext cx="1712492" cy="957128"/>
          </a:xfrm>
        </p:spPr>
        <p:txBody>
          <a:bodyPr>
            <a:noAutofit/>
          </a:bodyPr>
          <a:lstStyle/>
          <a:p>
            <a:r>
              <a:rPr lang="sk-SK" sz="2800" dirty="0">
                <a:solidFill>
                  <a:schemeClr val="bg1"/>
                </a:solidFill>
              </a:rPr>
              <a:t>Tele</a:t>
            </a:r>
          </a:p>
          <a:p>
            <a:r>
              <a:rPr lang="sk-SK" sz="2800" dirty="0">
                <a:solidFill>
                  <a:schemeClr val="bg1"/>
                </a:solidFill>
              </a:rPr>
              <a:t>Na duši</a:t>
            </a:r>
            <a:endParaRPr lang="sk-SK" sz="1800" dirty="0">
              <a:solidFill>
                <a:schemeClr val="bg1"/>
              </a:solidFill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7887769" y="3751604"/>
            <a:ext cx="3674691" cy="102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indent="-182880" algn="r" defTabSz="9144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tabLst>
                <a:tab pos="1143000" algn="l"/>
              </a:tabLst>
            </a:pPr>
            <a:r>
              <a:rPr lang="sk-SK" sz="2800" dirty="0">
                <a:solidFill>
                  <a:schemeClr val="bg1"/>
                </a:solidFill>
              </a:rPr>
              <a:t>Od biedy</a:t>
            </a:r>
          </a:p>
          <a:p>
            <a:pPr marL="182880" indent="-182880" algn="r" defTabSz="9144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tabLst>
                <a:tab pos="1143000" algn="l"/>
              </a:tabLst>
            </a:pPr>
            <a:r>
              <a:rPr lang="sk-SK" sz="2800" dirty="0">
                <a:solidFill>
                  <a:schemeClr val="bg1"/>
                </a:solidFill>
              </a:rPr>
              <a:t>Hriechu a večnej smrti </a:t>
            </a:r>
          </a:p>
        </p:txBody>
      </p:sp>
    </p:spTree>
    <p:extLst>
      <p:ext uri="{BB962C8B-B14F-4D97-AF65-F5344CB8AC3E}">
        <p14:creationId xmlns:p14="http://schemas.microsoft.com/office/powerpoint/2010/main" val="197031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717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sp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2" name="Picture 4" descr="https://www.idisciple.org/cloud/idm/A-Meditation-on-the-Crucifixion.pn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duotone>
              <a:prstClr val="black"/>
              <a:schemeClr val="bg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92" b="23373"/>
          <a:stretch/>
        </p:blipFill>
        <p:spPr bwMode="auto">
          <a:xfrm>
            <a:off x="0" y="0"/>
            <a:ext cx="121889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Rectangle 7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7052486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Rectangle 7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8037" y="873457"/>
            <a:ext cx="6451110" cy="12554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Pán</a:t>
            </a:r>
            <a:r>
              <a:rPr lang="en-US" dirty="0"/>
              <a:t> </a:t>
            </a:r>
            <a:r>
              <a:rPr lang="en-US" dirty="0" err="1"/>
              <a:t>Ježiš</a:t>
            </a:r>
            <a:r>
              <a:rPr lang="en-US" dirty="0"/>
              <a:t> </a:t>
            </a:r>
            <a:r>
              <a:rPr lang="en-US" dirty="0" err="1"/>
              <a:t>zvíťazil</a:t>
            </a:r>
            <a:r>
              <a:rPr lang="en-US" dirty="0"/>
              <a:t> </a:t>
            </a:r>
            <a:r>
              <a:rPr lang="en-US" dirty="0" err="1"/>
              <a:t>nad</a:t>
            </a:r>
            <a:r>
              <a:rPr lang="en-US" dirty="0"/>
              <a:t> </a:t>
            </a:r>
            <a:r>
              <a:rPr lang="en-US" dirty="0" err="1"/>
              <a:t>zlom</a:t>
            </a:r>
            <a:r>
              <a:rPr lang="en-US" dirty="0"/>
              <a:t> </a:t>
            </a:r>
            <a:r>
              <a:rPr lang="en-US" dirty="0" err="1"/>
              <a:t>aj</a:t>
            </a:r>
            <a:r>
              <a:rPr lang="en-US" dirty="0"/>
              <a:t> </a:t>
            </a:r>
            <a:r>
              <a:rPr lang="en-US" dirty="0" err="1"/>
              <a:t>nad</a:t>
            </a:r>
            <a:r>
              <a:rPr lang="en-US" dirty="0"/>
              <a:t> </a:t>
            </a:r>
            <a:r>
              <a:rPr lang="en-US" dirty="0" err="1"/>
              <a:t>tým</a:t>
            </a:r>
            <a:r>
              <a:rPr lang="en-US" dirty="0"/>
              <a:t> </a:t>
            </a:r>
            <a:r>
              <a:rPr lang="en-US" dirty="0" err="1"/>
              <a:t>Zlým</a:t>
            </a:r>
            <a:r>
              <a:rPr lang="en-US" dirty="0"/>
              <a:t>.</a:t>
            </a:r>
          </a:p>
        </p:txBody>
      </p:sp>
      <p:pic>
        <p:nvPicPr>
          <p:cNvPr id="7176" name="Picture 8" descr="https://www.idisciple.org/cloud/idm/A-Meditation-on-the-Crucifix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52486" y="631841"/>
            <a:ext cx="3163094" cy="21081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channel.nationalgeographic.com/exposure/content/photo/photo/2092051_how-did-crucifixion-kill-a-person_ccvgbckmh2qej37xe43vsyqwijtoozzodsvnjnsmyanchkomgqza_757x4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7308"/>
            <a:ext cx="7052486" cy="395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66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/>
              <a:t>Ale zbav nás zlého!</a:t>
            </a:r>
            <a:br>
              <a:rPr lang="sk-SK" altLang="sk-SK" b="1" dirty="0"/>
            </a:br>
            <a:br>
              <a:rPr lang="sk-SK" altLang="sk-SK" b="1" dirty="0"/>
            </a:br>
            <a:r>
              <a:rPr lang="sk-SK" dirty="0"/>
              <a:t>Čo to znamená?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3867912" y="868680"/>
            <a:ext cx="7424928" cy="5120640"/>
          </a:xfrm>
        </p:spPr>
        <p:txBody>
          <a:bodyPr>
            <a:noAutofit/>
          </a:bodyPr>
          <a:lstStyle/>
          <a:p>
            <a:r>
              <a:rPr lang="sk-SK" sz="3200" dirty="0"/>
              <a:t>V tejto prosbe súhrnne prosíme, aby nás Otec nebeský </a:t>
            </a:r>
            <a:r>
              <a:rPr lang="pl-PL" sz="3200" dirty="0"/>
              <a:t>vyslobodil od všetkého zlého na tele i duši, na majetku </a:t>
            </a:r>
            <a:r>
              <a:rPr lang="sk-SK" sz="3200"/>
              <a:t>i </a:t>
            </a:r>
            <a:r>
              <a:rPr lang="sk-SK" sz="3200" dirty="0"/>
              <a:t>cti; a konečne, keď príde hodina našej smrti, aby </a:t>
            </a:r>
            <a:r>
              <a:rPr lang="sk-SK" sz="3200"/>
              <a:t>nám dal blahoslavene </a:t>
            </a:r>
            <a:r>
              <a:rPr lang="sk-SK" sz="3200" dirty="0"/>
              <a:t>skonať a aby nás z tohto </a:t>
            </a:r>
            <a:r>
              <a:rPr lang="sk-SK" sz="3200"/>
              <a:t>plačlivého údolia </a:t>
            </a:r>
            <a:r>
              <a:rPr lang="pt-BR" sz="3200"/>
              <a:t>milostivo </a:t>
            </a:r>
            <a:r>
              <a:rPr lang="pt-BR" sz="3200" dirty="0"/>
              <a:t>prijal k sebe do neba.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376987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676" y="2027082"/>
            <a:ext cx="7772400" cy="2547714"/>
          </a:xfrm>
        </p:spPr>
        <p:txBody>
          <a:bodyPr anchor="ctr"/>
          <a:lstStyle/>
          <a:p>
            <a:r>
              <a:rPr lang="sk-SK" altLang="sk-SK" sz="7700" b="1" dirty="0">
                <a:solidFill>
                  <a:schemeClr val="tx1"/>
                </a:solidFill>
              </a:rPr>
              <a:t>Modlitba Pánova </a:t>
            </a:r>
            <a:r>
              <a:rPr lang="sk-SK" altLang="sk-SK" sz="7700" b="1" dirty="0">
                <a:solidFill>
                  <a:schemeClr val="bg1"/>
                </a:solidFill>
              </a:rPr>
              <a:t>– 7. prosba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5676" y="4882476"/>
            <a:ext cx="7772400" cy="897539"/>
          </a:xfrm>
        </p:spPr>
        <p:txBody>
          <a:bodyPr>
            <a:normAutofit/>
          </a:bodyPr>
          <a:lstStyle/>
          <a:p>
            <a:r>
              <a:rPr lang="sk-SK" sz="3200" b="1" dirty="0"/>
              <a:t>Ale zbav nás zlého!</a:t>
            </a:r>
            <a:endParaRPr lang="sk-SK" altLang="sk-SK" sz="3200" b="1" dirty="0"/>
          </a:p>
        </p:txBody>
      </p:sp>
    </p:spTree>
    <p:extLst>
      <p:ext uri="{BB962C8B-B14F-4D97-AF65-F5344CB8AC3E}">
        <p14:creationId xmlns:p14="http://schemas.microsoft.com/office/powerpoint/2010/main" val="143652954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theme/theme1.xml><?xml version="1.0" encoding="utf-8"?>
<a:theme xmlns:a="http://schemas.openxmlformats.org/drawingml/2006/main" name="Rám">
  <a:themeElements>
    <a:clrScheme name="Žltooranžová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Rám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ám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9935E573-C197-41A8-BCA1-5D5F62C560B7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TM03457475[[fn=Rám]]</Template>
  <TotalTime>312</TotalTime>
  <Words>169</Words>
  <Application>Microsoft Office PowerPoint</Application>
  <PresentationFormat>Širokouhlá</PresentationFormat>
  <Paragraphs>24</Paragraphs>
  <Slides>10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5" baseType="lpstr">
      <vt:lpstr>Arial</vt:lpstr>
      <vt:lpstr>Calibri</vt:lpstr>
      <vt:lpstr>Corbel</vt:lpstr>
      <vt:lpstr>Wingdings 2</vt:lpstr>
      <vt:lpstr>Rám</vt:lpstr>
      <vt:lpstr>Modlitba Pánova – 7. prosba</vt:lpstr>
      <vt:lpstr>Boh nám chce len dobre</vt:lpstr>
      <vt:lpstr>V záhrade Eden</vt:lpstr>
      <vt:lpstr>Had ich naviedol, a tak jedli.   Od vtedy človek rozoznáva dobro od zla. </vt:lpstr>
      <vt:lpstr>V Biblii poznávame Božiu vôľu a učíme sa tak rozoznávať dobro od zla. </vt:lpstr>
      <vt:lpstr>Zbav nás zlého</vt:lpstr>
      <vt:lpstr>Zbav nás zlého na </vt:lpstr>
      <vt:lpstr>Pán Ježiš zvíťazil nad zlom aj nad tým Zlým.</vt:lpstr>
      <vt:lpstr>Ale zbav nás zlého!  Čo to znamená?</vt:lpstr>
      <vt:lpstr>Modlitba Pánova – 7. prosba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Stanislav Grega</dc:creator>
  <cp:lastModifiedBy>Stanislav Grega</cp:lastModifiedBy>
  <cp:revision>83</cp:revision>
  <dcterms:created xsi:type="dcterms:W3CDTF">2016-02-17T08:33:44Z</dcterms:created>
  <dcterms:modified xsi:type="dcterms:W3CDTF">2016-06-07T22:04:52Z</dcterms:modified>
</cp:coreProperties>
</file>