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24" r:id="rId1"/>
  </p:sldMasterIdLst>
  <p:notesMasterIdLst>
    <p:notesMasterId r:id="rId15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5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7" d="100"/>
          <a:sy n="57" d="100"/>
        </p:scale>
        <p:origin x="138" y="1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807A2-6E07-4F4A-A04E-BE443A338BB2}" type="datetimeFigureOut">
              <a:rPr lang="sk-SK" smtClean="0"/>
              <a:t>20.04.2016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87D36-288A-4325-AAEC-650DF5E388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442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67D4-ADE0-4546-8E79-8E41D3AD0C11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2468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67D4-ADE0-4546-8E79-8E41D3AD0C11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15334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924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80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9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708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995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68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95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17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821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095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07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676" y="2027082"/>
            <a:ext cx="7772400" cy="2547714"/>
          </a:xfrm>
        </p:spPr>
        <p:txBody>
          <a:bodyPr anchor="ctr"/>
          <a:lstStyle/>
          <a:p>
            <a:r>
              <a:rPr lang="sk-SK" altLang="sk-SK" sz="7700" b="1" dirty="0" smtClean="0">
                <a:solidFill>
                  <a:schemeClr val="bg1"/>
                </a:solidFill>
              </a:rPr>
              <a:t>Modlitba Pánova – 4. prosba</a:t>
            </a:r>
            <a:endParaRPr lang="sk-SK" altLang="sk-SK" sz="7700" b="1" dirty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5676" y="4882476"/>
            <a:ext cx="6400800" cy="719485"/>
          </a:xfrm>
        </p:spPr>
        <p:txBody>
          <a:bodyPr>
            <a:normAutofit fontScale="62500" lnSpcReduction="20000"/>
          </a:bodyPr>
          <a:lstStyle/>
          <a:p>
            <a:r>
              <a:rPr lang="sk-SK" altLang="sk-SK" sz="4800" b="1" dirty="0" smtClean="0">
                <a:solidFill>
                  <a:schemeClr val="bg1"/>
                </a:solidFill>
              </a:rPr>
              <a:t>Chlieb náš každodenný daj nám dnes!</a:t>
            </a:r>
            <a:endParaRPr lang="sk-SK" altLang="sk-SK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41744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b="1" dirty="0">
                <a:solidFill>
                  <a:schemeClr val="bg1"/>
                </a:solidFill>
              </a:rPr>
              <a:t>Chlieb náš každodenný daj nám dnes!</a:t>
            </a:r>
            <a:br>
              <a:rPr lang="sk-SK" altLang="sk-SK" b="1" dirty="0">
                <a:solidFill>
                  <a:schemeClr val="bg1"/>
                </a:solidFill>
              </a:rPr>
            </a:br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Nachádza sa v strede Modlitby Pánovej. </a:t>
            </a:r>
            <a:endParaRPr lang="sk-SK" sz="2800" dirty="0"/>
          </a:p>
        </p:txBody>
      </p:sp>
      <p:pic>
        <p:nvPicPr>
          <p:cNvPr id="5" name="Picture 2" descr="http://www.info.6f.sk/wp-content/uploads/2013/06/chlieb01-57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01426" y="552890"/>
            <a:ext cx="7684448" cy="576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571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to znamená?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749879" y="868680"/>
            <a:ext cx="4135771" cy="5120640"/>
          </a:xfrm>
        </p:spPr>
        <p:txBody>
          <a:bodyPr>
            <a:noAutofit/>
          </a:bodyPr>
          <a:lstStyle/>
          <a:p>
            <a:r>
              <a:rPr lang="sk-SK" sz="3600" dirty="0"/>
              <a:t>Boh dáva každodenný chlieb síce aj bez nášho modlenia všetkým, aj zlým ľuďom, ale my prosíme v tejto prosbe, aby nám to dal poznať a (tak) s vďakou prijímať náš každodenný chlieb.</a:t>
            </a:r>
          </a:p>
        </p:txBody>
      </p:sp>
      <p:pic>
        <p:nvPicPr>
          <p:cNvPr id="6" name="Picture 4" descr="http://www.antonantol.sk/images/produkty5/png1200/15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18438" y="2062152"/>
            <a:ext cx="3475037" cy="273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12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Čo </a:t>
            </a:r>
            <a:r>
              <a:rPr lang="pl-PL" dirty="0"/>
              <a:t>je to chlieb každodenný?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743480" y="868680"/>
            <a:ext cx="7549359" cy="5120640"/>
          </a:xfrm>
        </p:spPr>
        <p:txBody>
          <a:bodyPr>
            <a:noAutofit/>
          </a:bodyPr>
          <a:lstStyle/>
          <a:p>
            <a:r>
              <a:rPr lang="sk-SK" sz="3200" dirty="0"/>
              <a:t>Všetko, čo patrí k výžive tela a našim potrebám, ako pokrm</a:t>
            </a:r>
            <a:r>
              <a:rPr lang="sk-SK" sz="3200" dirty="0"/>
              <a:t>, nápoj</a:t>
            </a:r>
            <a:r>
              <a:rPr lang="sk-SK" sz="3200" dirty="0"/>
              <a:t>, odev, obuv, dom i dvor, pole, dobytok, </a:t>
            </a:r>
            <a:r>
              <a:rPr lang="sk-SK" sz="3200" dirty="0"/>
              <a:t>peniaze, majetok</a:t>
            </a:r>
            <a:r>
              <a:rPr lang="sk-SK" sz="3200" dirty="0"/>
              <a:t>, verná manželka (verný manžel), dobré </a:t>
            </a:r>
            <a:r>
              <a:rPr lang="sk-SK" sz="3200" dirty="0" err="1"/>
              <a:t>dietky</a:t>
            </a:r>
            <a:r>
              <a:rPr lang="sk-SK" sz="3200" dirty="0"/>
              <a:t>, zbožná </a:t>
            </a:r>
            <a:r>
              <a:rPr lang="sk-SK" sz="3200" dirty="0"/>
              <a:t>domácnosť, dobrá a spravodlivá vrchnosť, dobrá vláda</a:t>
            </a:r>
            <a:r>
              <a:rPr lang="sk-SK" sz="3200" dirty="0"/>
              <a:t>, dobré </a:t>
            </a:r>
            <a:r>
              <a:rPr lang="sk-SK" sz="3200" dirty="0"/>
              <a:t>povetrie, pokoj, zdravie, striedmosť, možnosť </a:t>
            </a:r>
            <a:r>
              <a:rPr lang="sk-SK" sz="3200" dirty="0"/>
              <a:t>poctivo pracovať</a:t>
            </a:r>
            <a:r>
              <a:rPr lang="sk-SK" sz="3200" dirty="0"/>
              <a:t>, dobrí priatelia, verní susedia a iné podobné veci.</a:t>
            </a:r>
          </a:p>
        </p:txBody>
      </p:sp>
    </p:spTree>
    <p:extLst>
      <p:ext uri="{BB962C8B-B14F-4D97-AF65-F5344CB8AC3E}">
        <p14:creationId xmlns:p14="http://schemas.microsoft.com/office/powerpoint/2010/main" val="204960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Chlieb znamená:</a:t>
            </a:r>
            <a:endParaRPr lang="sk-SK" dirty="0"/>
          </a:p>
        </p:txBody>
      </p:sp>
      <p:pic>
        <p:nvPicPr>
          <p:cNvPr id="1026" name="Picture 2" descr="http://www.restauracia.estranky.sk/img/mid/4/jedl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189" y="3233468"/>
            <a:ext cx="2115846" cy="175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olsovska.sk/wp-content/uploads/napoj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177" y="4592131"/>
            <a:ext cx="2422744" cy="181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pixabay.com/static/uploads/photo/2015/04/23/13/05/clothing-736033_64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812" y="293862"/>
            <a:ext cx="4162978" cy="249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files.edu-semanova1.webnode.sk/200006505-e529de6244/parts-of-the-house12%5b1%5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098" y="160964"/>
            <a:ext cx="400050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img.blesk.cz/img/1/normal620/249645-img-pc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464" y="4454571"/>
            <a:ext cx="3721101" cy="196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://www.zelenec.sk/drupal-7.8/sites/default/files/pictures/den_rodiny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622" y="2900492"/>
            <a:ext cx="2962275" cy="216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://ipravda.sk/res/2010/01/27/thumbs/20707-peniaze-euro-bankovky-nestandard2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304" y="2504880"/>
            <a:ext cx="3653704" cy="242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http://www.nalep.sk/fotky8661/fotos/_vyrn_44auto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043" y="4166188"/>
            <a:ext cx="3218897" cy="241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70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Každodenný chlieb je aj: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Slovo Božie - Biblia</a:t>
            </a:r>
            <a:endParaRPr lang="sk-SK" sz="4000" dirty="0"/>
          </a:p>
        </p:txBody>
      </p:sp>
      <p:pic>
        <p:nvPicPr>
          <p:cNvPr id="2050" name="Picture 2" descr="http://lh5.ggpht.com/-zbVqf8HKjJg/TrNor5XJaFI/AAAAAAAAIJI/lV6pf3LISHk/s9000/Biblia_1_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50" y="1758309"/>
            <a:ext cx="3475038" cy="3341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86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6057374" y="8045451"/>
            <a:ext cx="51482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cs-CZ" altLang="sk-SK" dirty="0">
                <a:solidFill>
                  <a:srgbClr val="FF9900"/>
                </a:solidFill>
              </a:rPr>
              <a:t>Objevujme Bibli se školáky 7, lekce 9 – </a:t>
            </a:r>
            <a:r>
              <a:rPr lang="en-US" altLang="sk-SK" dirty="0">
                <a:solidFill>
                  <a:srgbClr val="FF9900"/>
                </a:solidFill>
                <a:cs typeface="Times New Roman" panose="02020603050405020304" pitchFamily="18" charset="0"/>
              </a:rPr>
              <a:t>©</a:t>
            </a:r>
            <a:r>
              <a:rPr lang="cs-CZ" altLang="sk-SK" dirty="0">
                <a:solidFill>
                  <a:srgbClr val="FF9900"/>
                </a:solidFill>
              </a:rPr>
              <a:t> </a:t>
            </a:r>
            <a:r>
              <a:rPr lang="cs-CZ" altLang="sk-SK" dirty="0" err="1">
                <a:solidFill>
                  <a:srgbClr val="FF9900"/>
                </a:solidFill>
              </a:rPr>
              <a:t>Tim</a:t>
            </a:r>
            <a:r>
              <a:rPr lang="cs-CZ" altLang="sk-SK" dirty="0">
                <a:solidFill>
                  <a:srgbClr val="FF9900"/>
                </a:solidFill>
              </a:rPr>
              <a:t> 2,2 </a:t>
            </a:r>
            <a:r>
              <a:rPr lang="cs-CZ" altLang="sk-SK" dirty="0" err="1">
                <a:solidFill>
                  <a:srgbClr val="FF9900"/>
                </a:solidFill>
              </a:rPr>
              <a:t>o.s</a:t>
            </a:r>
            <a:r>
              <a:rPr lang="cs-CZ" altLang="sk-SK" dirty="0">
                <a:solidFill>
                  <a:srgbClr val="FF9900"/>
                </a:solidFill>
              </a:rPr>
              <a:t>. – www.timdvadva.cz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52919" y="-944561"/>
            <a:ext cx="31321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sk-SK" dirty="0">
                <a:solidFill>
                  <a:srgbClr val="66CCFF"/>
                </a:solidFill>
              </a:rPr>
              <a:t>NASYCENÍ PĚTI TISÍCŮ,  </a:t>
            </a:r>
            <a:r>
              <a:rPr lang="cs-CZ" altLang="sk-SK" i="1" dirty="0">
                <a:solidFill>
                  <a:srgbClr val="66CCFF"/>
                </a:solidFill>
              </a:rPr>
              <a:t>Jan 6,1-15</a:t>
            </a:r>
          </a:p>
        </p:txBody>
      </p:sp>
      <p:pic>
        <p:nvPicPr>
          <p:cNvPr id="2056" name="Picture 8" descr="4NZ9-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-44960"/>
            <a:ext cx="7979569" cy="690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Ježiš bol so svojimi učeníkmi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122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6" descr="4NZ9-1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0"/>
            <a:ext cx="79948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Prišiel k nim veľký zástup ľudí. Ježiš ich dlho učil a oni vyhladli. Bolo tam 5000 mužov.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9955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5" descr="4NZ9-1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49" y="0"/>
            <a:ext cx="79114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Bol tam jeden chlapec, ktorý mal päť chlebov a dve rybičky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651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 descr="4NZ9-1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0"/>
            <a:ext cx="79316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Ježiš lámal chlieb a dával učeníkom a oni rozdávali zástupom a všetci sa nasýtili.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8679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6" descr="4NZ9-1e-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1" y="361950"/>
            <a:ext cx="178752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9" name="Picture 7" descr="4NZ9-1e-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889" y="361950"/>
            <a:ext cx="178752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1" name="Picture 9" descr="4NZ9-1e-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1" y="361950"/>
            <a:ext cx="178752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 descr="4NZ9-1e-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739" y="361950"/>
            <a:ext cx="178752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5" name="Picture 23" descr="4NZ9-1e-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1" y="2451100"/>
            <a:ext cx="178752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6" name="Picture 24" descr="4NZ9-1e-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889" y="2451100"/>
            <a:ext cx="178752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7" name="Picture 25" descr="4NZ9-1e-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1" y="2451100"/>
            <a:ext cx="178752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8" name="Picture 26" descr="4NZ9-1e-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739" y="2451100"/>
            <a:ext cx="178752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9" name="Picture 27" descr="4NZ9-1e-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1" y="4610100"/>
            <a:ext cx="178752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0" name="Picture 28" descr="4NZ9-1e-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889" y="4610100"/>
            <a:ext cx="178752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1" name="Picture 29" descr="4NZ9-1e-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1" y="4610100"/>
            <a:ext cx="178752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62" name="Picture 30" descr="4NZ9-1e-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739" y="4610100"/>
            <a:ext cx="1787525" cy="187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 keď sa všetci najedli nazberali ešte ??? košov odrobiniek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217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676" y="2027082"/>
            <a:ext cx="7772400" cy="2547714"/>
          </a:xfrm>
        </p:spPr>
        <p:txBody>
          <a:bodyPr anchor="ctr"/>
          <a:lstStyle/>
          <a:p>
            <a:r>
              <a:rPr lang="sk-SK" altLang="sk-SK" sz="7700" b="1" dirty="0" smtClean="0">
                <a:solidFill>
                  <a:schemeClr val="bg1"/>
                </a:solidFill>
              </a:rPr>
              <a:t>Modlitba Pánova – 4. prosba</a:t>
            </a:r>
            <a:endParaRPr lang="sk-SK" altLang="sk-SK" sz="7700" b="1" dirty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5676" y="4882476"/>
            <a:ext cx="6400800" cy="719485"/>
          </a:xfrm>
        </p:spPr>
        <p:txBody>
          <a:bodyPr>
            <a:normAutofit fontScale="62500" lnSpcReduction="20000"/>
          </a:bodyPr>
          <a:lstStyle/>
          <a:p>
            <a:r>
              <a:rPr lang="sk-SK" altLang="sk-SK" sz="4800" b="1" dirty="0" smtClean="0">
                <a:solidFill>
                  <a:schemeClr val="bg1"/>
                </a:solidFill>
              </a:rPr>
              <a:t>Chlieb náš každodenný daj nám dnes!</a:t>
            </a:r>
            <a:endParaRPr lang="sk-SK" altLang="sk-SK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01594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8000" dirty="0" smtClean="0"/>
              <a:t>Video</a:t>
            </a:r>
            <a:endParaRPr lang="sk-SK" sz="8000" dirty="0"/>
          </a:p>
        </p:txBody>
      </p:sp>
      <p:sp>
        <p:nvSpPr>
          <p:cNvPr id="6" name="Zástupný symbol obsah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7200" dirty="0" smtClean="0"/>
              <a:t>NZ 04</a:t>
            </a:r>
          </a:p>
          <a:p>
            <a:r>
              <a:rPr lang="sk-SK" sz="7200" dirty="0" smtClean="0"/>
              <a:t>Chlieb z neba</a:t>
            </a:r>
            <a:endParaRPr lang="sk-SK" sz="7200" dirty="0"/>
          </a:p>
        </p:txBody>
      </p:sp>
      <p:sp>
        <p:nvSpPr>
          <p:cNvPr id="7" name="Zástupný symbol textu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345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ám">
  <a:themeElements>
    <a:clrScheme name="Červenofialová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Rám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ám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TM03457475[[fn=Rám]]</Template>
  <TotalTime>237</TotalTime>
  <Words>267</Words>
  <Application>Microsoft Office PowerPoint</Application>
  <PresentationFormat>Širokouhlá</PresentationFormat>
  <Paragraphs>25</Paragraphs>
  <Slides>13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9" baseType="lpstr">
      <vt:lpstr>Arial</vt:lpstr>
      <vt:lpstr>Calibri</vt:lpstr>
      <vt:lpstr>Corbel</vt:lpstr>
      <vt:lpstr>Times New Roman</vt:lpstr>
      <vt:lpstr>Wingdings 2</vt:lpstr>
      <vt:lpstr>Rám</vt:lpstr>
      <vt:lpstr>Modlitba Pánova – 4. prosba</vt:lpstr>
      <vt:lpstr>Chlieb náš každodenný daj nám dnes! </vt:lpstr>
      <vt:lpstr>Čo to znamená?</vt:lpstr>
      <vt:lpstr>Čo je to chlieb každodenný?</vt:lpstr>
      <vt:lpstr>Chlieb znamená:</vt:lpstr>
      <vt:lpstr>Každodenný chlieb je aj:</vt:lpstr>
      <vt:lpstr>Ježiš bol so svojimi učeníkmi</vt:lpstr>
      <vt:lpstr>Prišiel k nim veľký zástup ľudí. Ježiš ich dlho učil a oni vyhladli. Bolo tam 5000 mužov. </vt:lpstr>
      <vt:lpstr>Bol tam jeden chlapec, ktorý mal päť chlebov a dve rybičky</vt:lpstr>
      <vt:lpstr>Ježiš lámal chlieb a dával učeníkom a oni rozdávali zástupom a všetci sa nasýtili. </vt:lpstr>
      <vt:lpstr>A keď sa všetci najedli nazberali ešte ??? košov odrobiniek</vt:lpstr>
      <vt:lpstr>Modlitba Pánova – 4. prosba</vt:lpstr>
      <vt:lpstr>Video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Stanislav Grega</dc:creator>
  <cp:lastModifiedBy>Stanislav Grega</cp:lastModifiedBy>
  <cp:revision>64</cp:revision>
  <dcterms:created xsi:type="dcterms:W3CDTF">2016-02-17T08:33:44Z</dcterms:created>
  <dcterms:modified xsi:type="dcterms:W3CDTF">2016-04-20T08:51:30Z</dcterms:modified>
</cp:coreProperties>
</file>