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3" r:id="rId16"/>
    <p:sldId id="274" r:id="rId17"/>
    <p:sldId id="275" r:id="rId18"/>
    <p:sldId id="276" r:id="rId19"/>
    <p:sldId id="27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03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0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4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4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29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1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6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8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1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85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91682" y="993076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2" y="-16"/>
            <a:ext cx="12336461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6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biblia.sk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hyperlink" Target="http://www.ceit.sk/wwwisis/biblia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bible.com/sk/bible/644/jhn.1.slb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a.sk/index.php?akc=biblia_sk&amp;hl_kniha=jhn&amp;cislo_2=2&amp;cislo_1=1&amp;hl_druh=3#ts1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biblia.sk/index.php?akc=biblia_sk&amp;hl_kniha=jhn&amp;cislo_2=1&amp;cislo_1=1&amp;hl_druh=3#ts1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biblia.sk/index.php?akc=biblia_sk&amp;hl_kniha=jhn&amp;cislo_2=5&amp;cislo_1=1&amp;hl_druh=3#ts1" TargetMode="External"/><Relationship Id="rId5" Type="http://schemas.openxmlformats.org/officeDocument/2006/relationships/hyperlink" Target="http://www.biblia.sk/index.php?akc=biblia_sk&amp;hl_kniha=jhn&amp;cislo_2=4&amp;cislo_1=1&amp;hl_druh=3#ts1" TargetMode="External"/><Relationship Id="rId4" Type="http://schemas.openxmlformats.org/officeDocument/2006/relationships/hyperlink" Target="http://www.biblia.sk/index.php?akc=biblia_sk&amp;hl_kniha=jhn&amp;cislo_2=3&amp;cislo_1=1&amp;hl_druh=3#ts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19900" dirty="0" smtClean="0"/>
              <a:t>Biblia</a:t>
            </a:r>
            <a:endParaRPr lang="sk-SK" sz="19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45923" y="4699001"/>
            <a:ext cx="9409022" cy="1947333"/>
          </a:xfrm>
        </p:spPr>
        <p:txBody>
          <a:bodyPr>
            <a:noAutofit/>
          </a:bodyPr>
          <a:lstStyle/>
          <a:p>
            <a:r>
              <a:rPr lang="sk-SK" sz="6600" dirty="0" smtClean="0"/>
              <a:t>Slovo Božie v človeku</a:t>
            </a:r>
            <a:endParaRPr lang="sk-SK" sz="6600" dirty="0"/>
          </a:p>
        </p:txBody>
      </p:sp>
    </p:spTree>
    <p:extLst>
      <p:ext uri="{BB962C8B-B14F-4D97-AF65-F5344CB8AC3E}">
        <p14:creationId xmlns:p14="http://schemas.microsoft.com/office/powerpoint/2010/main" val="127008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77588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Aby sme si vedeli lepšie predstaviť niektoré</a:t>
            </a:r>
            <a:br>
              <a:rPr lang="sk-SK" dirty="0"/>
            </a:br>
            <a:r>
              <a:rPr lang="pl-PL" dirty="0"/>
              <a:t>opisované udalosti a miesta, na ktorých sa odohrali, </a:t>
            </a:r>
            <a:r>
              <a:rPr lang="pl-PL" dirty="0" smtClean="0"/>
              <a:t>dobre </a:t>
            </a:r>
            <a:r>
              <a:rPr lang="sk-SK" dirty="0"/>
              <a:t>nám poslúži </a:t>
            </a:r>
            <a:r>
              <a:rPr lang="sk-SK" b="1" dirty="0"/>
              <a:t>biblický </a:t>
            </a:r>
            <a:r>
              <a:rPr lang="sk-SK" b="1" dirty="0" smtClean="0"/>
              <a:t>atlas.</a:t>
            </a:r>
            <a:endParaRPr lang="sk-SK" dirty="0"/>
          </a:p>
        </p:txBody>
      </p:sp>
      <p:pic>
        <p:nvPicPr>
          <p:cNvPr id="1026" name="Picture 2" descr="http://d1.cdn.szn.cz/1/img/25/15/07/02/43/99/333x459_hmvbPY.jpg?w=350&amp;h=3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" y="826559"/>
            <a:ext cx="2409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cdn.cz/shared/media/_thumbs/3/8/0/9/cce48e2eef3d7dfe9611cc1c/1400589963-195x2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4" y="826559"/>
            <a:ext cx="2406650" cy="333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zaex.sk/image/cache/data/obalky_knih/biblicky_atlas_sbs-500x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15" y="825094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oluxor.cz/files/e/9788087287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96" y="826559"/>
            <a:ext cx="269478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2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8" descr="http://www.teofania.sk/fotky4888/fotos/_vyrp15_1623abc-biblicky-atlas-0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2245" y="1806575"/>
            <a:ext cx="6487510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dalkari-jabok.unas.cz/mapy/Map%20of%20the%20Divided%20Kingdom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21" y="0"/>
            <a:ext cx="4742979" cy="68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maranatha.cz/cms_eshop_img_gallery/image-80-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86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cenischalupou1.chytrak.cz/soubory/mapa_izrael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46" y="0"/>
            <a:ext cx="2739453" cy="68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Každý deň si nájdi čas na Božie slovo a nedaj </a:t>
            </a:r>
            <a:r>
              <a:rPr lang="sk-SK" dirty="0" smtClean="0"/>
              <a:t>sa nikým </a:t>
            </a:r>
            <a:r>
              <a:rPr lang="sk-SK" dirty="0"/>
              <a:t>rušiť.</a:t>
            </a:r>
          </a:p>
        </p:txBody>
      </p:sp>
      <p:pic>
        <p:nvPicPr>
          <p:cNvPr id="4098" name="Picture 2" descr="http://blog.sme.sk/blog/8527/148701/bibl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46" y="1225549"/>
            <a:ext cx="6722533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Čítanie spoj s modlitbou a popros </a:t>
            </a:r>
            <a:r>
              <a:rPr lang="pl-PL" sz="3200" dirty="0" smtClean="0"/>
              <a:t>Pána </a:t>
            </a:r>
            <a:r>
              <a:rPr lang="sk-SK" sz="3200" dirty="0" smtClean="0"/>
              <a:t>Boha </a:t>
            </a:r>
            <a:r>
              <a:rPr lang="sk-SK" sz="3200" dirty="0"/>
              <a:t>o pochopenie.</a:t>
            </a:r>
          </a:p>
        </p:txBody>
      </p:sp>
    </p:spTree>
    <p:extLst>
      <p:ext uri="{BB962C8B-B14F-4D97-AF65-F5344CB8AC3E}">
        <p14:creationId xmlns:p14="http://schemas.microsoft.com/office/powerpoint/2010/main" val="21598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368088" cy="3721101"/>
          </a:xfrm>
        </p:spPr>
        <p:txBody>
          <a:bodyPr>
            <a:noAutofit/>
          </a:bodyPr>
          <a:lstStyle/>
          <a:p>
            <a:r>
              <a:rPr lang="sk-SK" sz="3200" dirty="0" smtClean="0"/>
              <a:t>V </a:t>
            </a:r>
            <a:r>
              <a:rPr lang="sk-SK" sz="3200" dirty="0" err="1" smtClean="0"/>
              <a:t>Guinessovej</a:t>
            </a:r>
            <a:r>
              <a:rPr lang="sk-SK" sz="3200" dirty="0" smtClean="0"/>
              <a:t> </a:t>
            </a:r>
            <a:r>
              <a:rPr lang="sk-SK" sz="3200" dirty="0"/>
              <a:t>knihe </a:t>
            </a:r>
            <a:r>
              <a:rPr lang="sk-SK" sz="3200" dirty="0" smtClean="0"/>
              <a:t>rekordov </a:t>
            </a:r>
            <a:r>
              <a:rPr lang="pl-PL" sz="3200" dirty="0" smtClean="0"/>
              <a:t>je </a:t>
            </a:r>
            <a:r>
              <a:rPr lang="pl-PL" sz="3200" dirty="0"/>
              <a:t>Biblia </a:t>
            </a:r>
            <a:r>
              <a:rPr lang="pl-PL" sz="3200" dirty="0" smtClean="0"/>
              <a:t>na viacerých </a:t>
            </a:r>
            <a:r>
              <a:rPr lang="sk-SK" sz="3200" dirty="0" smtClean="0"/>
              <a:t>prvých </a:t>
            </a:r>
            <a:r>
              <a:rPr lang="sk-SK" sz="3200" dirty="0"/>
              <a:t>miestach</a:t>
            </a:r>
            <a:r>
              <a:rPr lang="sk-SK" sz="3200" dirty="0" smtClean="0"/>
              <a:t>: </a:t>
            </a:r>
            <a:r>
              <a:rPr lang="sk-SK" sz="3200" dirty="0"/>
              <a:t/>
            </a:r>
            <a:br>
              <a:rPr lang="sk-SK" sz="3200" dirty="0"/>
            </a:br>
            <a:r>
              <a:rPr lang="sk-SK" sz="3200" dirty="0"/>
              <a:t>– je najmenšou</a:t>
            </a:r>
            <a:br>
              <a:rPr lang="sk-SK" sz="3200" dirty="0"/>
            </a:br>
            <a:r>
              <a:rPr lang="sk-SK" sz="3200" dirty="0"/>
              <a:t>– je najväčšou</a:t>
            </a:r>
            <a:br>
              <a:rPr lang="sk-SK" sz="3200" dirty="0"/>
            </a:br>
            <a:r>
              <a:rPr lang="sk-SK" sz="3200" dirty="0"/>
              <a:t>– najprekladanejšou</a:t>
            </a:r>
            <a:br>
              <a:rPr lang="sk-SK" sz="3200" dirty="0"/>
            </a:br>
            <a:r>
              <a:rPr lang="sk-SK" sz="3200" dirty="0"/>
              <a:t>– najtlačenejšou</a:t>
            </a:r>
            <a:br>
              <a:rPr lang="sk-SK" sz="3200" dirty="0"/>
            </a:br>
            <a:r>
              <a:rPr lang="sk-SK" sz="3200" dirty="0"/>
              <a:t>– </a:t>
            </a:r>
            <a:r>
              <a:rPr lang="sk-SK" sz="3200" dirty="0" smtClean="0"/>
              <a:t>a inou </a:t>
            </a:r>
            <a:r>
              <a:rPr lang="sk-SK" sz="3200" dirty="0"/>
              <a:t>naj...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2" y="4504267"/>
            <a:ext cx="9386888" cy="1947333"/>
          </a:xfrm>
        </p:spPr>
        <p:txBody>
          <a:bodyPr>
            <a:noAutofit/>
          </a:bodyPr>
          <a:lstStyle/>
          <a:p>
            <a:r>
              <a:rPr lang="sk-SK" sz="4400" dirty="0" smtClean="0"/>
              <a:t>A môže </a:t>
            </a:r>
            <a:r>
              <a:rPr lang="sk-SK" sz="4400" dirty="0"/>
              <a:t>byť aj tvojou naj,</a:t>
            </a:r>
          </a:p>
          <a:p>
            <a:r>
              <a:rPr lang="sk-SK" sz="4400" dirty="0" smtClean="0"/>
              <a:t>Ak ju </a:t>
            </a:r>
            <a:r>
              <a:rPr lang="sk-SK" sz="4400" dirty="0"/>
              <a:t>začneš čítať.</a:t>
            </a:r>
          </a:p>
        </p:txBody>
      </p:sp>
    </p:spTree>
    <p:extLst>
      <p:ext uri="{BB962C8B-B14F-4D97-AF65-F5344CB8AC3E}">
        <p14:creationId xmlns:p14="http://schemas.microsoft.com/office/powerpoint/2010/main" val="7726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Biblia v elektronickej podobe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135046" y="1822454"/>
            <a:ext cx="4197099" cy="576262"/>
          </a:xfrm>
        </p:spPr>
        <p:txBody>
          <a:bodyPr/>
          <a:lstStyle/>
          <a:p>
            <a:r>
              <a:rPr lang="sk-SK" dirty="0">
                <a:hlinkClick r:id="rId2"/>
              </a:rPr>
              <a:t>http://www.biblia.sk</a:t>
            </a:r>
            <a:r>
              <a:rPr lang="sk-SK" dirty="0" smtClean="0">
                <a:hlinkClick r:id="rId2"/>
              </a:rPr>
              <a:t>/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3968" t="4392" r="15472" b="9413"/>
          <a:stretch/>
        </p:blipFill>
        <p:spPr>
          <a:xfrm>
            <a:off x="1135046" y="2601916"/>
            <a:ext cx="3898992" cy="3121550"/>
          </a:xfrm>
          <a:prstGeom prst="rect">
            <a:avLst/>
          </a:prstGeo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473444" y="1848914"/>
            <a:ext cx="6318972" cy="576262"/>
          </a:xfrm>
        </p:spPr>
        <p:txBody>
          <a:bodyPr/>
          <a:lstStyle/>
          <a:p>
            <a:r>
              <a:rPr lang="sk-SK" dirty="0">
                <a:hlinkClick r:id="rId4"/>
              </a:rPr>
              <a:t>http://</a:t>
            </a:r>
            <a:r>
              <a:rPr lang="sk-SK" dirty="0" smtClean="0">
                <a:hlinkClick r:id="rId4"/>
              </a:rPr>
              <a:t>www.ceit.sk/wwwisis/biblia.htm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t="2765" b="9413"/>
          <a:stretch/>
        </p:blipFill>
        <p:spPr>
          <a:xfrm>
            <a:off x="5473444" y="2601916"/>
            <a:ext cx="6318972" cy="31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0067" y="675725"/>
            <a:ext cx="3445933" cy="2795608"/>
          </a:xfrm>
        </p:spPr>
        <p:txBody>
          <a:bodyPr/>
          <a:lstStyle/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www.bible.com/sk/bible/644/jhn.1.slb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738" t="5562" r="23208" b="6280"/>
          <a:stretch/>
        </p:blipFill>
        <p:spPr>
          <a:xfrm>
            <a:off x="186267" y="118533"/>
            <a:ext cx="717098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4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LOGOS = Slovo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800" dirty="0" smtClean="0"/>
              <a:t>LOGOS je nazvaný Pán Ježiš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800" dirty="0" smtClean="0"/>
              <a:t>On je </a:t>
            </a:r>
            <a:r>
              <a:rPr lang="sk-SK" sz="1800" dirty="0"/>
              <a:t>S</a:t>
            </a:r>
            <a:r>
              <a:rPr lang="sk-SK" sz="1800" dirty="0" smtClean="0"/>
              <a:t>lovo, ktoré sa stalo telom – človekom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800" dirty="0" smtClean="0"/>
              <a:t>J 1,14 </a:t>
            </a:r>
            <a:r>
              <a:rPr lang="sk-SK" sz="1800" i="1" dirty="0" smtClean="0"/>
              <a:t>„A </a:t>
            </a:r>
            <a:r>
              <a:rPr lang="sk-SK" sz="1800" i="1" dirty="0"/>
              <a:t>to Slovo stalo sa telom, prebývalo medzi nami, a my sme hľadeli na Jeho slávu ako na slávu jednorodeného od Otca, (bolo) plné milosti a pravdy</a:t>
            </a:r>
            <a:r>
              <a:rPr lang="sk-SK" sz="1800" i="1" dirty="0" smtClean="0"/>
              <a:t>.“ </a:t>
            </a:r>
            <a:endParaRPr lang="sk-SK" sz="1800" i="1" dirty="0"/>
          </a:p>
        </p:txBody>
      </p:sp>
      <p:pic>
        <p:nvPicPr>
          <p:cNvPr id="2050" name="Picture 2" descr="http://files.otevreteoci.cz/system_preview_detail_200000076-5760259535/je%C5%BE%C3%AD%C5%A1%20197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6876"/>
          <a:stretch/>
        </p:blipFill>
        <p:spPr bwMode="auto">
          <a:xfrm>
            <a:off x="5198532" y="1631949"/>
            <a:ext cx="670518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Viditeľné Božie slovo sú sviatosti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Krst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Večera Pánova</a:t>
            </a:r>
            <a:endParaRPr lang="sk-SK" dirty="0"/>
          </a:p>
        </p:txBody>
      </p:sp>
      <p:pic>
        <p:nvPicPr>
          <p:cNvPr id="3074" name="Picture 2" descr="http://www.svadobna-fotografka.sk/wp-content/uploads/2013/09/05-evanjelicky-krst-fotograf-Bratislav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600" y="2389188"/>
            <a:ext cx="4394762" cy="3471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edia1.webgarden.name/images/media1:51009d2f8d6da.jpg/P51818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Viera sa rodí z počutia Božieho slova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sk-SK" sz="2400" dirty="0" smtClean="0"/>
              <a:t>R 10,17</a:t>
            </a:r>
          </a:p>
          <a:p>
            <a:r>
              <a:rPr lang="sk-SK" sz="2400" dirty="0" smtClean="0"/>
              <a:t>Teda </a:t>
            </a:r>
            <a:r>
              <a:rPr lang="sk-SK" sz="2400" dirty="0"/>
              <a:t>viera je z počúvania skrze slovo Kristovo.</a:t>
            </a:r>
            <a:endParaRPr lang="sk-SK" sz="2400" dirty="0"/>
          </a:p>
        </p:txBody>
      </p:sp>
      <p:pic>
        <p:nvPicPr>
          <p:cNvPr id="4098" name="Picture 2" descr="http://images.forwallpaper.com/files/images/9/9250/9250510a/594012/holy-bible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345924" y="804333"/>
            <a:ext cx="4641849" cy="4226179"/>
          </a:xfrm>
        </p:spPr>
        <p:txBody>
          <a:bodyPr>
            <a:noAutofit/>
          </a:bodyPr>
          <a:lstStyle/>
          <a:p>
            <a:pPr algn="just"/>
            <a:r>
              <a:rPr lang="sk-SK" sz="2800" b="1" u="sng" dirty="0">
                <a:hlinkClick r:id="rId2"/>
              </a:rPr>
              <a:t>1</a:t>
            </a:r>
            <a:r>
              <a:rPr lang="sk-SK" sz="2800" dirty="0"/>
              <a:t>  Na počiatku bolo Slovo a Slovo bolo u Boha a Boh bol to Slovo.   </a:t>
            </a:r>
            <a:r>
              <a:rPr lang="sk-SK" sz="2800" b="1" u="sng" dirty="0">
                <a:hlinkClick r:id="rId3"/>
              </a:rPr>
              <a:t>2</a:t>
            </a:r>
            <a:r>
              <a:rPr lang="sk-SK" sz="2800" dirty="0"/>
              <a:t>  Toto (Slovo) bolo na počiatku u Boha.   </a:t>
            </a:r>
            <a:r>
              <a:rPr lang="sk-SK" sz="2800" b="1" u="sng" dirty="0">
                <a:hlinkClick r:id="rId4"/>
              </a:rPr>
              <a:t>3</a:t>
            </a:r>
            <a:r>
              <a:rPr lang="sk-SK" sz="2800" dirty="0"/>
              <a:t>  Ním povstalo všetko a bez Neho nepovstalo nič, čo povstalo.   </a:t>
            </a:r>
            <a:r>
              <a:rPr lang="sk-SK" sz="2800" b="1" u="sng" dirty="0">
                <a:hlinkClick r:id="rId5"/>
              </a:rPr>
              <a:t>4</a:t>
            </a:r>
            <a:r>
              <a:rPr lang="sk-SK" sz="2800" dirty="0"/>
              <a:t>  V Ňom bol život a život bol svetlom ľudí.   </a:t>
            </a:r>
            <a:r>
              <a:rPr lang="sk-SK" sz="2800" b="1" u="sng" dirty="0">
                <a:hlinkClick r:id="rId6"/>
              </a:rPr>
              <a:t>5</a:t>
            </a:r>
            <a:r>
              <a:rPr lang="sk-SK" sz="2800" dirty="0"/>
              <a:t>  To svetlo svieti v tme, ale tma Ho nepohltila. </a:t>
            </a:r>
            <a:endParaRPr lang="sk-SK" sz="2800" dirty="0"/>
          </a:p>
        </p:txBody>
      </p:sp>
      <p:pic>
        <p:nvPicPr>
          <p:cNvPr id="7" name="Zástupný symbol obrázka 6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r="9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44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cleanlens.files.wordpress.com/2015/04/bible-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240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Zjavenie v podobe slova v Biblii</a:t>
            </a:r>
            <a:endParaRPr lang="sk-SK" dirty="0"/>
          </a:p>
        </p:txBody>
      </p:sp>
      <p:pic>
        <p:nvPicPr>
          <p:cNvPr id="1026" name="Picture 2" descr="http://www.fotosefotos.com/admin/foto_img/foto_big/biblia_sagrada_fd71b4aff76017ab1e40fd84d51044d5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7150" y="1014016"/>
            <a:ext cx="5705475" cy="42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textu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Je veľmi dôležité, aby mal každý kresťan svoju vlastnú Bibliu.</a:t>
            </a:r>
          </a:p>
        </p:txBody>
      </p:sp>
    </p:spTree>
    <p:extLst>
      <p:ext uri="{BB962C8B-B14F-4D97-AF65-F5344CB8AC3E}">
        <p14:creationId xmlns:p14="http://schemas.microsoft.com/office/powerpoint/2010/main" val="18506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 smtClean="0"/>
              <a:t>Boh hovorí</a:t>
            </a:r>
            <a:endParaRPr lang="sk-SK" sz="3600" dirty="0"/>
          </a:p>
        </p:txBody>
      </p:sp>
      <p:pic>
        <p:nvPicPr>
          <p:cNvPr id="2050" name="Picture 2" descr="https://davidsaathoff.files.wordpress.com/2015/01/bible-study_drmstm-bcc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308" y="1039018"/>
            <a:ext cx="6430737" cy="4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textu 7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Cez Bibliu k nám hovorí sám Boh.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V Biblii nám zjavuje svoju vôľu.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smtClean="0"/>
              <a:t>Je prameňom viery a pravidlom života. </a:t>
            </a:r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08958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298782" cy="2157308"/>
          </a:xfrm>
        </p:spPr>
        <p:txBody>
          <a:bodyPr>
            <a:normAutofit/>
          </a:bodyPr>
          <a:lstStyle/>
          <a:p>
            <a:r>
              <a:rPr lang="pl-PL" dirty="0"/>
              <a:t>Existuje veľa pomôcok na jej čítanie, ktoré</a:t>
            </a:r>
            <a:br>
              <a:rPr lang="pl-PL" dirty="0"/>
            </a:br>
            <a:r>
              <a:rPr lang="sk-SK" dirty="0"/>
              <a:t>uľahčujú orientáciu v Biblii, vysvetľujú neznáme</a:t>
            </a:r>
            <a:br>
              <a:rPr lang="sk-SK" dirty="0"/>
            </a:br>
            <a:r>
              <a:rPr lang="sk-SK" dirty="0"/>
              <a:t>a ťažké slová alebo objasňujú okolnosti</a:t>
            </a:r>
            <a:br>
              <a:rPr lang="sk-SK" dirty="0"/>
            </a:br>
            <a:r>
              <a:rPr lang="sk-SK" dirty="0"/>
              <a:t>napísania toho-ktorého textu</a:t>
            </a:r>
          </a:p>
        </p:txBody>
      </p:sp>
      <p:pic>
        <p:nvPicPr>
          <p:cNvPr id="3078" name="Picture 6" descr="http://ioan17.files.wordpress.com/2012/05/466062_10150670275494399_225626804398_8963527_12893221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" y="68258"/>
            <a:ext cx="7326962" cy="441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4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2890684"/>
            <a:ext cx="4979169" cy="3103715"/>
          </a:xfrm>
        </p:spPr>
        <p:txBody>
          <a:bodyPr>
            <a:normAutofit/>
          </a:bodyPr>
          <a:lstStyle/>
          <a:p>
            <a:r>
              <a:rPr lang="sk-SK" sz="6600" dirty="0" smtClean="0"/>
              <a:t>detskou Bibliou</a:t>
            </a:r>
            <a:endParaRPr lang="sk-SK" sz="66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quarter" idx="14"/>
          </p:nvPr>
        </p:nvSpPr>
        <p:spPr>
          <a:xfrm>
            <a:off x="914402" y="294968"/>
            <a:ext cx="2772696" cy="4006099"/>
          </a:xfrm>
        </p:spPr>
        <p:txBody>
          <a:bodyPr>
            <a:noAutofit/>
          </a:bodyPr>
          <a:lstStyle/>
          <a:p>
            <a:r>
              <a:rPr lang="sk-SK" sz="3600" dirty="0"/>
              <a:t>V </a:t>
            </a:r>
            <a:r>
              <a:rPr lang="sk-SK" sz="3600" dirty="0" smtClean="0"/>
              <a:t>mladšom veku </a:t>
            </a:r>
            <a:r>
              <a:rPr lang="sk-SK" sz="3600" dirty="0"/>
              <a:t>ste sa mohli stretnúť s</a:t>
            </a:r>
          </a:p>
        </p:txBody>
      </p:sp>
      <p:pic>
        <p:nvPicPr>
          <p:cNvPr id="4102" name="Picture 6" descr="http://www.aha-antikvariat.sk/fotky12973/fotos/_vyrn_23526bib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552" y="0"/>
            <a:ext cx="5107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7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8" name="Picture 16" descr="http://mojblogpag65.files.wordpress.com/2012/02/pot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431" y="0"/>
            <a:ext cx="3647569" cy="330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mail.gorila.sk/i/imgs_orig/653/218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92" y="2546558"/>
            <a:ext cx="2755831" cy="43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gorila.sk/i/imgs_orig/651/2186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2" b="13186"/>
          <a:stretch/>
        </p:blipFill>
        <p:spPr bwMode="auto">
          <a:xfrm>
            <a:off x="5431978" y="2890379"/>
            <a:ext cx="3166713" cy="397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knihkupectvokruh.sk/files/kniha%20515%5b1%5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678" y="0"/>
            <a:ext cx="3185223" cy="38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gospelmusic.cz/358-thickbox/moja-okienkova-bibl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1" y="3245815"/>
            <a:ext cx="3612186" cy="36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mail.gorila.sk/i/imgs_orig/650/2186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/>
          <a:stretch/>
        </p:blipFill>
        <p:spPr bwMode="auto">
          <a:xfrm>
            <a:off x="2509561" y="0"/>
            <a:ext cx="3012847" cy="41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gorila.sk/i/imgs_orig/643/2186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" y="-1"/>
            <a:ext cx="2596618" cy="374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supershop.sk/obrazky/1623876_9788080897819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01" y="2987985"/>
            <a:ext cx="2972077" cy="38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3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3992157"/>
            <a:ext cx="11355388" cy="2662643"/>
          </a:xfrm>
        </p:spPr>
        <p:txBody>
          <a:bodyPr>
            <a:normAutofit/>
          </a:bodyPr>
          <a:lstStyle/>
          <a:p>
            <a:r>
              <a:rPr lang="sk-SK" dirty="0"/>
              <a:t>Biblia </a:t>
            </a:r>
            <a:r>
              <a:rPr lang="sk-SK" dirty="0" smtClean="0"/>
              <a:t>vznikala v </a:t>
            </a:r>
            <a:r>
              <a:rPr lang="sk-SK" dirty="0"/>
              <a:t>dobe, keď sa v bežnom živote </a:t>
            </a:r>
            <a:r>
              <a:rPr lang="sk-SK" dirty="0" smtClean="0"/>
              <a:t>používali </a:t>
            </a:r>
            <a:r>
              <a:rPr lang="pl-PL" dirty="0" smtClean="0"/>
              <a:t>veci</a:t>
            </a:r>
            <a:r>
              <a:rPr lang="pl-PL" dirty="0"/>
              <a:t>, s ktorými sa už nestretávame alebo o </a:t>
            </a:r>
            <a:r>
              <a:rPr lang="pl-PL" dirty="0" smtClean="0"/>
              <a:t>nich </a:t>
            </a:r>
            <a:r>
              <a:rPr lang="sk-SK" dirty="0" smtClean="0"/>
              <a:t>ani </a:t>
            </a:r>
            <a:r>
              <a:rPr lang="sk-SK" dirty="0"/>
              <a:t>nevieme. Ak sa objavia v biblickom texte</a:t>
            </a:r>
            <a:r>
              <a:rPr lang="sk-SK" dirty="0" smtClean="0"/>
              <a:t>, môže </a:t>
            </a:r>
            <a:r>
              <a:rPr lang="sk-SK" dirty="0"/>
              <a:t>sa nám zdať nezrozumiteľný. </a:t>
            </a:r>
            <a:r>
              <a:rPr lang="sk-SK" dirty="0" smtClean="0"/>
              <a:t>Preto máme </a:t>
            </a:r>
            <a:r>
              <a:rPr lang="sk-SK" b="1" dirty="0"/>
              <a:t>biblické slovníky</a:t>
            </a:r>
            <a:r>
              <a:rPr lang="sk-SK" dirty="0"/>
              <a:t>.</a:t>
            </a:r>
          </a:p>
        </p:txBody>
      </p:sp>
      <p:pic>
        <p:nvPicPr>
          <p:cNvPr id="5122" name="Picture 2" descr="http://www.antikalfa.cz/fotky10186/fotos/_vyr_118642204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4" y="377419"/>
            <a:ext cx="2182483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ntikalfa.cz/fotky10186/fotos/_vyr_11387210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46" y="377419"/>
            <a:ext cx="2490583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madokys.eu/images/P11601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87" y="602438"/>
            <a:ext cx="2214563" cy="316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bibleinmylanguage.com/assets/images/ProductImages/LO-6LNE-C9RP/1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7C766A"/>
              </a:clrFrom>
              <a:clrTo>
                <a:srgbClr val="7C76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9558" r="451" b="11224"/>
          <a:stretch/>
        </p:blipFill>
        <p:spPr bwMode="auto">
          <a:xfrm>
            <a:off x="9224934" y="698244"/>
            <a:ext cx="2814666" cy="30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0745788" cy="1507067"/>
          </a:xfrm>
        </p:spPr>
        <p:txBody>
          <a:bodyPr>
            <a:normAutofit/>
          </a:bodyPr>
          <a:lstStyle/>
          <a:p>
            <a:r>
              <a:rPr lang="sk-SK" dirty="0"/>
              <a:t>pomôckou</a:t>
            </a:r>
            <a:r>
              <a:rPr lang="sk-SK" dirty="0" smtClean="0"/>
              <a:t>, ktorá </a:t>
            </a:r>
            <a:r>
              <a:rPr lang="sk-SK" dirty="0"/>
              <a:t>nám uľahčí </a:t>
            </a:r>
            <a:r>
              <a:rPr lang="sk-SK" dirty="0" smtClean="0"/>
              <a:t> orientáciu </a:t>
            </a:r>
            <a:r>
              <a:rPr lang="sk-SK" dirty="0"/>
              <a:t>v Božom slove</a:t>
            </a:r>
            <a:r>
              <a:rPr lang="sk-SK" dirty="0" smtClean="0"/>
              <a:t>, je </a:t>
            </a:r>
            <a:r>
              <a:rPr lang="sk-SK" b="1" dirty="0" err="1"/>
              <a:t>konkordancia</a:t>
            </a:r>
            <a:r>
              <a:rPr lang="sk-SK" dirty="0"/>
              <a:t>.</a:t>
            </a:r>
          </a:p>
        </p:txBody>
      </p:sp>
      <p:pic>
        <p:nvPicPr>
          <p:cNvPr id="6146" name="Picture 2" descr="http://image.issuu.com/141210094639-4099dedf14c645570f02a2d5fd054e5b/jpg/page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85800"/>
            <a:ext cx="2395366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iblia-tarsulat.hu/rend/kepek/konk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85" y="685800"/>
            <a:ext cx="2520421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bibleinmylanguage.com/assets/images/ProductImages/LH-XYAS-78HP/1%20(4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" r="4927"/>
          <a:stretch/>
        </p:blipFill>
        <p:spPr bwMode="auto">
          <a:xfrm>
            <a:off x="6925992" y="685800"/>
            <a:ext cx="2660460" cy="36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0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Jar</Template>
  <TotalTime>82</TotalTime>
  <Words>270</Words>
  <Application>Microsoft Office PowerPoint</Application>
  <PresentationFormat>Širokouhlá</PresentationFormat>
  <Paragraphs>34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6" baseType="lpstr">
      <vt:lpstr>Arial</vt:lpstr>
      <vt:lpstr>Courier New</vt:lpstr>
      <vt:lpstr>Trebuchet MS</vt:lpstr>
      <vt:lpstr>Verdana</vt:lpstr>
      <vt:lpstr>Wingdings 2</vt:lpstr>
      <vt:lpstr>Spring</vt:lpstr>
      <vt:lpstr>Biblia</vt:lpstr>
      <vt:lpstr>Prezentácia programu PowerPoint</vt:lpstr>
      <vt:lpstr>Zjavenie v podobe slova v Biblii</vt:lpstr>
      <vt:lpstr>Boh hovorí</vt:lpstr>
      <vt:lpstr>Existuje veľa pomôcok na jej čítanie, ktoré uľahčujú orientáciu v Biblii, vysvetľujú neznáme a ťažké slová alebo objasňujú okolnosti napísania toho-ktorého textu</vt:lpstr>
      <vt:lpstr>detskou Bibliou</vt:lpstr>
      <vt:lpstr>Prezentácia programu PowerPoint</vt:lpstr>
      <vt:lpstr>Biblia vznikala v dobe, keď sa v bežnom živote používali veci, s ktorými sa už nestretávame alebo o nich ani nevieme. Ak sa objavia v biblickom texte, môže sa nám zdať nezrozumiteľný. Preto máme biblické slovníky.</vt:lpstr>
      <vt:lpstr>pomôckou, ktorá nám uľahčí  orientáciu v Božom slove, je konkordancia.</vt:lpstr>
      <vt:lpstr>Aby sme si vedeli lepšie predstaviť niektoré opisované udalosti a miesta, na ktorých sa odohrali, dobre nám poslúži biblický atlas.</vt:lpstr>
      <vt:lpstr>Prezentácia programu PowerPoint</vt:lpstr>
      <vt:lpstr>Prezentácia programu PowerPoint</vt:lpstr>
      <vt:lpstr>Každý deň si nájdi čas na Božie slovo a nedaj sa nikým rušiť.</vt:lpstr>
      <vt:lpstr>V Guinessovej knihe rekordov je Biblia na viacerých prvých miestach:  – je najmenšou – je najväčšou – najprekladanejšou – najtlačenejšou – a inou naj...</vt:lpstr>
      <vt:lpstr>Biblia v elektronickej podobe</vt:lpstr>
      <vt:lpstr>https://www.bible.com/sk/bible/644/jhn.1.slb </vt:lpstr>
      <vt:lpstr>LOGOS = Slovo</vt:lpstr>
      <vt:lpstr>Viditeľné Božie slovo sú sviatosti</vt:lpstr>
      <vt:lpstr>Viera sa rodí z počutia Božieho slova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Biblia</dc:title>
  <dc:creator>Stanislav Grega</dc:creator>
  <cp:lastModifiedBy>Stanislav Grega</cp:lastModifiedBy>
  <cp:revision>24</cp:revision>
  <dcterms:created xsi:type="dcterms:W3CDTF">2015-10-22T06:17:28Z</dcterms:created>
  <dcterms:modified xsi:type="dcterms:W3CDTF">2015-11-19T09:03:05Z</dcterms:modified>
</cp:coreProperties>
</file>