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5814F16-2CDD-49CD-95C7-DDAEDA5F02D2}" type="datetimeFigureOut">
              <a:rPr lang="sk-SK" smtClean="0"/>
              <a:t>17.05.2018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943AF54-C888-4DE6-AD6A-45946F36E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89181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F16-2CDD-49CD-95C7-DDAEDA5F02D2}" type="datetimeFigureOut">
              <a:rPr lang="sk-SK" smtClean="0"/>
              <a:t>17.05.2018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3AF54-C888-4DE6-AD6A-45946F36E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7896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5814F16-2CDD-49CD-95C7-DDAEDA5F02D2}" type="datetimeFigureOut">
              <a:rPr lang="sk-SK" smtClean="0"/>
              <a:t>17.05.2018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943AF54-C888-4DE6-AD6A-45946F36E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84465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F16-2CDD-49CD-95C7-DDAEDA5F02D2}" type="datetimeFigureOut">
              <a:rPr lang="sk-SK" smtClean="0"/>
              <a:t>17.05.2018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3AF54-C888-4DE6-AD6A-45946F36E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7949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5814F16-2CDD-49CD-95C7-DDAEDA5F02D2}" type="datetimeFigureOut">
              <a:rPr lang="sk-SK" smtClean="0"/>
              <a:t>17.05.2018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943AF54-C888-4DE6-AD6A-45946F36E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736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5814F16-2CDD-49CD-95C7-DDAEDA5F02D2}" type="datetimeFigureOut">
              <a:rPr lang="sk-SK" smtClean="0"/>
              <a:t>17.05.2018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943AF54-C888-4DE6-AD6A-45946F36E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557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5814F16-2CDD-49CD-95C7-DDAEDA5F02D2}" type="datetimeFigureOut">
              <a:rPr lang="sk-SK" smtClean="0"/>
              <a:t>17.05.2018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943AF54-C888-4DE6-AD6A-45946F36E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8553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F16-2CDD-49CD-95C7-DDAEDA5F02D2}" type="datetimeFigureOut">
              <a:rPr lang="sk-SK" smtClean="0"/>
              <a:t>17.05.2018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3AF54-C888-4DE6-AD6A-45946F36E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80990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5814F16-2CDD-49CD-95C7-DDAEDA5F02D2}" type="datetimeFigureOut">
              <a:rPr lang="sk-SK" smtClean="0"/>
              <a:t>17.05.2018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943AF54-C888-4DE6-AD6A-45946F36E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40400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F16-2CDD-49CD-95C7-DDAEDA5F02D2}" type="datetimeFigureOut">
              <a:rPr lang="sk-SK" smtClean="0"/>
              <a:t>17.05.2018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3AF54-C888-4DE6-AD6A-45946F36E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73312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5814F16-2CDD-49CD-95C7-DDAEDA5F02D2}" type="datetimeFigureOut">
              <a:rPr lang="sk-SK" smtClean="0"/>
              <a:t>17.05.2018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B943AF54-C888-4DE6-AD6A-45946F36E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68879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14F16-2CDD-49CD-95C7-DDAEDA5F02D2}" type="datetimeFigureOut">
              <a:rPr lang="sk-SK" smtClean="0"/>
              <a:t>17.05.2018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3AF54-C888-4DE6-AD6A-45946F36E7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59150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901615-9D4C-44CB-8B25-AFE971BAE5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/>
              <a:t>Vražednésekty</a:t>
            </a:r>
            <a:endParaRPr lang="sk-SK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379CBA-5A89-4E0C-BF22-0D18EA53BC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63526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0A9A35-364C-46F8-A908-85F18B7C8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i="1" dirty="0"/>
              <a:t>„Kým nejde o život, nejde o nič.“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86682F22-62DE-428F-A145-9A8926B916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...</a:t>
            </a:r>
            <a:r>
              <a:rPr lang="sk-SK" dirty="0" err="1"/>
              <a:t>PRíSLOVIE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1215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17C4610E-9C18-467B-BF10-BE6A974CC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2" name="Freeform 5">
              <a:extLst>
                <a:ext uri="{FF2B5EF4-FFF2-40B4-BE49-F238E27FC236}">
                  <a16:creationId xmlns:a16="http://schemas.microsoft.com/office/drawing/2014/main" id="{296DF307-344E-4E9B-A7AA-8139E450D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6">
              <a:extLst>
                <a:ext uri="{FF2B5EF4-FFF2-40B4-BE49-F238E27FC236}">
                  <a16:creationId xmlns:a16="http://schemas.microsoft.com/office/drawing/2014/main" id="{E263CC2D-ACFB-4EB3-ADF9-CD82BC8422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7">
              <a:extLst>
                <a:ext uri="{FF2B5EF4-FFF2-40B4-BE49-F238E27FC236}">
                  <a16:creationId xmlns:a16="http://schemas.microsoft.com/office/drawing/2014/main" id="{C5366E2F-9BA0-485A-B1CA-A5E6E2E37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8">
              <a:extLst>
                <a:ext uri="{FF2B5EF4-FFF2-40B4-BE49-F238E27FC236}">
                  <a16:creationId xmlns:a16="http://schemas.microsoft.com/office/drawing/2014/main" id="{1803051E-7C26-4F53-8293-B4EAED421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9">
              <a:extLst>
                <a:ext uri="{FF2B5EF4-FFF2-40B4-BE49-F238E27FC236}">
                  <a16:creationId xmlns:a16="http://schemas.microsoft.com/office/drawing/2014/main" id="{D10888CD-E496-4116-9C45-CF4F17ADE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10">
              <a:extLst>
                <a:ext uri="{FF2B5EF4-FFF2-40B4-BE49-F238E27FC236}">
                  <a16:creationId xmlns:a16="http://schemas.microsoft.com/office/drawing/2014/main" id="{0A42DA8F-DA3D-43E9-A184-E0F6C133A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11">
              <a:extLst>
                <a:ext uri="{FF2B5EF4-FFF2-40B4-BE49-F238E27FC236}">
                  <a16:creationId xmlns:a16="http://schemas.microsoft.com/office/drawing/2014/main" id="{473EAD31-7AA3-49B7-ADD6-C13FF0F14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12">
              <a:extLst>
                <a:ext uri="{FF2B5EF4-FFF2-40B4-BE49-F238E27FC236}">
                  <a16:creationId xmlns:a16="http://schemas.microsoft.com/office/drawing/2014/main" id="{2BBB7CDF-BA2E-451F-9201-CF2B6FEAE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3">
              <a:extLst>
                <a:ext uri="{FF2B5EF4-FFF2-40B4-BE49-F238E27FC236}">
                  <a16:creationId xmlns:a16="http://schemas.microsoft.com/office/drawing/2014/main" id="{84809EF2-CD0D-4BC3-ABC7-E7E312A1D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4">
              <a:extLst>
                <a:ext uri="{FF2B5EF4-FFF2-40B4-BE49-F238E27FC236}">
                  <a16:creationId xmlns:a16="http://schemas.microsoft.com/office/drawing/2014/main" id="{11D2D6C5-637B-4AFE-97F4-D4E48A613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5">
              <a:extLst>
                <a:ext uri="{FF2B5EF4-FFF2-40B4-BE49-F238E27FC236}">
                  <a16:creationId xmlns:a16="http://schemas.microsoft.com/office/drawing/2014/main" id="{F841B2C5-57F5-4FE6-B4D4-EBB3F30881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6">
              <a:extLst>
                <a:ext uri="{FF2B5EF4-FFF2-40B4-BE49-F238E27FC236}">
                  <a16:creationId xmlns:a16="http://schemas.microsoft.com/office/drawing/2014/main" id="{B4822A39-2A52-4B2C-9319-BEFC526DB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7">
              <a:extLst>
                <a:ext uri="{FF2B5EF4-FFF2-40B4-BE49-F238E27FC236}">
                  <a16:creationId xmlns:a16="http://schemas.microsoft.com/office/drawing/2014/main" id="{4E469692-E783-4950-8DEC-3A1FD3978B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8">
              <a:extLst>
                <a:ext uri="{FF2B5EF4-FFF2-40B4-BE49-F238E27FC236}">
                  <a16:creationId xmlns:a16="http://schemas.microsoft.com/office/drawing/2014/main" id="{012909CD-3254-41E5-B8BB-0F2D7CE0D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9">
              <a:extLst>
                <a:ext uri="{FF2B5EF4-FFF2-40B4-BE49-F238E27FC236}">
                  <a16:creationId xmlns:a16="http://schemas.microsoft.com/office/drawing/2014/main" id="{93E7648E-861E-4503-AEDC-56C4EC507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20">
              <a:extLst>
                <a:ext uri="{FF2B5EF4-FFF2-40B4-BE49-F238E27FC236}">
                  <a16:creationId xmlns:a16="http://schemas.microsoft.com/office/drawing/2014/main" id="{F9C72257-EBD0-4D1C-A32C-D84644687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21">
              <a:extLst>
                <a:ext uri="{FF2B5EF4-FFF2-40B4-BE49-F238E27FC236}">
                  <a16:creationId xmlns:a16="http://schemas.microsoft.com/office/drawing/2014/main" id="{87BB2CBB-9C22-4E28-AB86-DC92AEE2D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22">
              <a:extLst>
                <a:ext uri="{FF2B5EF4-FFF2-40B4-BE49-F238E27FC236}">
                  <a16:creationId xmlns:a16="http://schemas.microsoft.com/office/drawing/2014/main" id="{F85B3053-8D9F-410A-80C2-7960DDEA6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3">
              <a:extLst>
                <a:ext uri="{FF2B5EF4-FFF2-40B4-BE49-F238E27FC236}">
                  <a16:creationId xmlns:a16="http://schemas.microsoft.com/office/drawing/2014/main" id="{E8FF5DA7-6E72-41F1-A54C-EAF440A27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A899734C-500F-4274-9854-8BFA14A1D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FF07BF51-2934-47AD-A415-7400882F14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4" name="Isosceles Triangle 93">
              <a:extLst>
                <a:ext uri="{FF2B5EF4-FFF2-40B4-BE49-F238E27FC236}">
                  <a16:creationId xmlns:a16="http://schemas.microsoft.com/office/drawing/2014/main" id="{DD6E3DF0-EDC0-458B-9C5B-911814F0A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5D0824B1-47C9-4504-99FB-CB1505197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97" name="Rectangle 96">
            <a:extLst>
              <a:ext uri="{FF2B5EF4-FFF2-40B4-BE49-F238E27FC236}">
                <a16:creationId xmlns:a16="http://schemas.microsoft.com/office/drawing/2014/main" id="{34DD805B-2A7B-4ADA-9C4D-E0C9F192DB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C664A566-6D08-4E84-9708-4916A20016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00" name="Freeform 5">
              <a:extLst>
                <a:ext uri="{FF2B5EF4-FFF2-40B4-BE49-F238E27FC236}">
                  <a16:creationId xmlns:a16="http://schemas.microsoft.com/office/drawing/2014/main" id="{871B622B-6E58-4933-88EC-99F28705F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6">
              <a:extLst>
                <a:ext uri="{FF2B5EF4-FFF2-40B4-BE49-F238E27FC236}">
                  <a16:creationId xmlns:a16="http://schemas.microsoft.com/office/drawing/2014/main" id="{EE9A4681-AC1B-4ABC-9A1C-C7E7F08A0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7">
              <a:extLst>
                <a:ext uri="{FF2B5EF4-FFF2-40B4-BE49-F238E27FC236}">
                  <a16:creationId xmlns:a16="http://schemas.microsoft.com/office/drawing/2014/main" id="{F1EEAF4B-DA1A-4CC9-9CE4-587A9E2E17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8">
              <a:extLst>
                <a:ext uri="{FF2B5EF4-FFF2-40B4-BE49-F238E27FC236}">
                  <a16:creationId xmlns:a16="http://schemas.microsoft.com/office/drawing/2014/main" id="{4591EF24-12A6-499B-8074-7E3DFBE6E3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9">
              <a:extLst>
                <a:ext uri="{FF2B5EF4-FFF2-40B4-BE49-F238E27FC236}">
                  <a16:creationId xmlns:a16="http://schemas.microsoft.com/office/drawing/2014/main" id="{66866784-2E4F-4C28-BE67-875B71B7C1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">
              <a:extLst>
                <a:ext uri="{FF2B5EF4-FFF2-40B4-BE49-F238E27FC236}">
                  <a16:creationId xmlns:a16="http://schemas.microsoft.com/office/drawing/2014/main" id="{752279D8-59CC-4821-B591-79994164FF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1">
              <a:extLst>
                <a:ext uri="{FF2B5EF4-FFF2-40B4-BE49-F238E27FC236}">
                  <a16:creationId xmlns:a16="http://schemas.microsoft.com/office/drawing/2014/main" id="{FB4FBA9C-1D3E-4B35-8A79-25478153F5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2">
              <a:extLst>
                <a:ext uri="{FF2B5EF4-FFF2-40B4-BE49-F238E27FC236}">
                  <a16:creationId xmlns:a16="http://schemas.microsoft.com/office/drawing/2014/main" id="{9428A193-740A-43D2-B875-80CB90AD91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3">
              <a:extLst>
                <a:ext uri="{FF2B5EF4-FFF2-40B4-BE49-F238E27FC236}">
                  <a16:creationId xmlns:a16="http://schemas.microsoft.com/office/drawing/2014/main" id="{92B2EFF8-5790-427A-ABED-1680FD133D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4">
              <a:extLst>
                <a:ext uri="{FF2B5EF4-FFF2-40B4-BE49-F238E27FC236}">
                  <a16:creationId xmlns:a16="http://schemas.microsoft.com/office/drawing/2014/main" id="{782C5932-1596-43AA-BD7E-0F94FB8A9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5">
              <a:extLst>
                <a:ext uri="{FF2B5EF4-FFF2-40B4-BE49-F238E27FC236}">
                  <a16:creationId xmlns:a16="http://schemas.microsoft.com/office/drawing/2014/main" id="{EFC81310-1590-4DBE-BF0B-DADBCF9F88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6">
              <a:extLst>
                <a:ext uri="{FF2B5EF4-FFF2-40B4-BE49-F238E27FC236}">
                  <a16:creationId xmlns:a16="http://schemas.microsoft.com/office/drawing/2014/main" id="{968BA84E-DD0E-4FCD-8EDA-76DF8E09FB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7">
              <a:extLst>
                <a:ext uri="{FF2B5EF4-FFF2-40B4-BE49-F238E27FC236}">
                  <a16:creationId xmlns:a16="http://schemas.microsoft.com/office/drawing/2014/main" id="{1D3D7541-A0D9-4993-B691-D2D5B8B3EF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8">
              <a:extLst>
                <a:ext uri="{FF2B5EF4-FFF2-40B4-BE49-F238E27FC236}">
                  <a16:creationId xmlns:a16="http://schemas.microsoft.com/office/drawing/2014/main" id="{9FB31D01-8168-4494-8C2F-727E555AA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9">
              <a:extLst>
                <a:ext uri="{FF2B5EF4-FFF2-40B4-BE49-F238E27FC236}">
                  <a16:creationId xmlns:a16="http://schemas.microsoft.com/office/drawing/2014/main" id="{8C455EEB-FD40-414D-A542-FB35DEB73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20">
              <a:extLst>
                <a:ext uri="{FF2B5EF4-FFF2-40B4-BE49-F238E27FC236}">
                  <a16:creationId xmlns:a16="http://schemas.microsoft.com/office/drawing/2014/main" id="{F08F1FC1-956F-4494-BAFD-D504E93070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21">
              <a:extLst>
                <a:ext uri="{FF2B5EF4-FFF2-40B4-BE49-F238E27FC236}">
                  <a16:creationId xmlns:a16="http://schemas.microsoft.com/office/drawing/2014/main" id="{BEEDE1AA-8DCD-43D3-BC15-574840314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22">
              <a:extLst>
                <a:ext uri="{FF2B5EF4-FFF2-40B4-BE49-F238E27FC236}">
                  <a16:creationId xmlns:a16="http://schemas.microsoft.com/office/drawing/2014/main" id="{E36CDA69-ED79-4DCF-9761-0B6134FA6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23">
              <a:extLst>
                <a:ext uri="{FF2B5EF4-FFF2-40B4-BE49-F238E27FC236}">
                  <a16:creationId xmlns:a16="http://schemas.microsoft.com/office/drawing/2014/main" id="{5F812C02-CFCB-47F4-B493-7753519FCA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0" name="Rectangle 119">
            <a:extLst>
              <a:ext uri="{FF2B5EF4-FFF2-40B4-BE49-F238E27FC236}">
                <a16:creationId xmlns:a16="http://schemas.microsoft.com/office/drawing/2014/main" id="{9BF6EDB4-B4ED-4900-9E38-A7AE0EEEEA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0150" y="-6706"/>
            <a:ext cx="6751849" cy="6871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VÃ½sledok vyhÄ¾adÃ¡vania obrÃ¡zkov pre dopyt PsychickÃ½ teror">
            <a:extLst>
              <a:ext uri="{FF2B5EF4-FFF2-40B4-BE49-F238E27FC236}">
                <a16:creationId xmlns:a16="http://schemas.microsoft.com/office/drawing/2014/main" id="{E5F8D3CB-CC58-43B3-86EB-5B13DD3A03D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7262" y="1467420"/>
            <a:ext cx="6120318" cy="3932304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2" name="Group 121">
            <a:extLst>
              <a:ext uri="{FF2B5EF4-FFF2-40B4-BE49-F238E27FC236}">
                <a16:creationId xmlns:a16="http://schemas.microsoft.com/office/drawing/2014/main" id="{B83678BA-0A50-4D51-9E9E-08BB66F83C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7084" y="1186483"/>
            <a:ext cx="3822597" cy="4477933"/>
            <a:chOff x="807084" y="1186483"/>
            <a:chExt cx="3822597" cy="4477933"/>
          </a:xfrm>
        </p:grpSpPr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F1A8F65D-5E8F-4CA5-9240-1357120F9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531" y="1186483"/>
              <a:ext cx="3821702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Isosceles Triangle 39">
              <a:extLst>
                <a:ext uri="{FF2B5EF4-FFF2-40B4-BE49-F238E27FC236}">
                  <a16:creationId xmlns:a16="http://schemas.microsoft.com/office/drawing/2014/main" id="{2A4731E5-DE5F-4215-9525-99426B3909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514766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3478866D-C5E9-4968-BEF7-B1F030808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084" y="1991156"/>
              <a:ext cx="382259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Nadpis 3">
            <a:extLst>
              <a:ext uri="{FF2B5EF4-FFF2-40B4-BE49-F238E27FC236}">
                <a16:creationId xmlns:a16="http://schemas.microsoft.com/office/drawing/2014/main" id="{9EA949A9-303E-43DB-AB10-E781EBFA1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415" y="2075504"/>
            <a:ext cx="3654569" cy="2042725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5400"/>
              <a:t>Psychický teror</a:t>
            </a:r>
          </a:p>
        </p:txBody>
      </p:sp>
      <p:sp>
        <p:nvSpPr>
          <p:cNvPr id="6" name="Zástupný objekt pre text 5">
            <a:extLst>
              <a:ext uri="{FF2B5EF4-FFF2-40B4-BE49-F238E27FC236}">
                <a16:creationId xmlns:a16="http://schemas.microsoft.com/office/drawing/2014/main" id="{813C8D1C-D270-449F-8A48-73035858DF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417" y="4202728"/>
            <a:ext cx="3654568" cy="1026125"/>
          </a:xfrm>
        </p:spPr>
        <p:txBody>
          <a:bodyPr vert="horz" lIns="91440" tIns="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/>
              <a:t>SECTA OčISťOVANIA</a:t>
            </a:r>
          </a:p>
        </p:txBody>
      </p:sp>
    </p:spTree>
    <p:extLst>
      <p:ext uri="{BB962C8B-B14F-4D97-AF65-F5344CB8AC3E}">
        <p14:creationId xmlns:p14="http://schemas.microsoft.com/office/powerpoint/2010/main" val="1847698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AE19E2D2-078B-459F-A431-2037B063FD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2" name="Freeform 5">
              <a:extLst>
                <a:ext uri="{FF2B5EF4-FFF2-40B4-BE49-F238E27FC236}">
                  <a16:creationId xmlns:a16="http://schemas.microsoft.com/office/drawing/2014/main" id="{14035B44-9204-427C-98D0-75678B980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6">
              <a:extLst>
                <a:ext uri="{FF2B5EF4-FFF2-40B4-BE49-F238E27FC236}">
                  <a16:creationId xmlns:a16="http://schemas.microsoft.com/office/drawing/2014/main" id="{755FDC7E-5938-4B4B-8877-06EE01FCDB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7">
              <a:extLst>
                <a:ext uri="{FF2B5EF4-FFF2-40B4-BE49-F238E27FC236}">
                  <a16:creationId xmlns:a16="http://schemas.microsoft.com/office/drawing/2014/main" id="{F0437E65-E6AA-41CB-8690-97980FE0D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8">
              <a:extLst>
                <a:ext uri="{FF2B5EF4-FFF2-40B4-BE49-F238E27FC236}">
                  <a16:creationId xmlns:a16="http://schemas.microsoft.com/office/drawing/2014/main" id="{3F0EF991-E8E2-4486-80F2-A9E03DA18D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9">
              <a:extLst>
                <a:ext uri="{FF2B5EF4-FFF2-40B4-BE49-F238E27FC236}">
                  <a16:creationId xmlns:a16="http://schemas.microsoft.com/office/drawing/2014/main" id="{FB081D04-EE00-42EF-BBFB-684673613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10">
              <a:extLst>
                <a:ext uri="{FF2B5EF4-FFF2-40B4-BE49-F238E27FC236}">
                  <a16:creationId xmlns:a16="http://schemas.microsoft.com/office/drawing/2014/main" id="{12B7F571-868C-421B-8A57-6196C8124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11">
              <a:extLst>
                <a:ext uri="{FF2B5EF4-FFF2-40B4-BE49-F238E27FC236}">
                  <a16:creationId xmlns:a16="http://schemas.microsoft.com/office/drawing/2014/main" id="{7E4953C7-80FE-46D4-A354-20321F421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12">
              <a:extLst>
                <a:ext uri="{FF2B5EF4-FFF2-40B4-BE49-F238E27FC236}">
                  <a16:creationId xmlns:a16="http://schemas.microsoft.com/office/drawing/2014/main" id="{C60293D3-71F6-45CD-890F-E68F81CDD9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3">
              <a:extLst>
                <a:ext uri="{FF2B5EF4-FFF2-40B4-BE49-F238E27FC236}">
                  <a16:creationId xmlns:a16="http://schemas.microsoft.com/office/drawing/2014/main" id="{940865AC-2494-4A34-80AC-0D78FE9C50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4">
              <a:extLst>
                <a:ext uri="{FF2B5EF4-FFF2-40B4-BE49-F238E27FC236}">
                  <a16:creationId xmlns:a16="http://schemas.microsoft.com/office/drawing/2014/main" id="{E8206DC4-8F5A-4192-BB5B-39A4A2CDDD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5">
              <a:extLst>
                <a:ext uri="{FF2B5EF4-FFF2-40B4-BE49-F238E27FC236}">
                  <a16:creationId xmlns:a16="http://schemas.microsoft.com/office/drawing/2014/main" id="{1851F69F-8755-4226-9A81-C27799E32B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6">
              <a:extLst>
                <a:ext uri="{FF2B5EF4-FFF2-40B4-BE49-F238E27FC236}">
                  <a16:creationId xmlns:a16="http://schemas.microsoft.com/office/drawing/2014/main" id="{D85B97EF-28BC-441A-9EBB-81EF34094A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7">
              <a:extLst>
                <a:ext uri="{FF2B5EF4-FFF2-40B4-BE49-F238E27FC236}">
                  <a16:creationId xmlns:a16="http://schemas.microsoft.com/office/drawing/2014/main" id="{7C68D975-1EC2-4BFA-811D-0454109E3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8">
              <a:extLst>
                <a:ext uri="{FF2B5EF4-FFF2-40B4-BE49-F238E27FC236}">
                  <a16:creationId xmlns:a16="http://schemas.microsoft.com/office/drawing/2014/main" id="{251959DD-2AB4-4342-8A28-A252939263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9">
              <a:extLst>
                <a:ext uri="{FF2B5EF4-FFF2-40B4-BE49-F238E27FC236}">
                  <a16:creationId xmlns:a16="http://schemas.microsoft.com/office/drawing/2014/main" id="{785D37AB-3782-4D04-A998-0C126E1BDF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20">
              <a:extLst>
                <a:ext uri="{FF2B5EF4-FFF2-40B4-BE49-F238E27FC236}">
                  <a16:creationId xmlns:a16="http://schemas.microsoft.com/office/drawing/2014/main" id="{9313ACA4-E3EA-43A3-822B-DD5DF119D1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21">
              <a:extLst>
                <a:ext uri="{FF2B5EF4-FFF2-40B4-BE49-F238E27FC236}">
                  <a16:creationId xmlns:a16="http://schemas.microsoft.com/office/drawing/2014/main" id="{5A98D1AB-DF34-414B-9696-4B671EC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22">
              <a:extLst>
                <a:ext uri="{FF2B5EF4-FFF2-40B4-BE49-F238E27FC236}">
                  <a16:creationId xmlns:a16="http://schemas.microsoft.com/office/drawing/2014/main" id="{8153A7D0-F980-48CC-B318-806C679F4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3">
              <a:extLst>
                <a:ext uri="{FF2B5EF4-FFF2-40B4-BE49-F238E27FC236}">
                  <a16:creationId xmlns:a16="http://schemas.microsoft.com/office/drawing/2014/main" id="{96E44097-7726-43F7-9E27-8BD5BCF89A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4">
              <a:extLst>
                <a:ext uri="{FF2B5EF4-FFF2-40B4-BE49-F238E27FC236}">
                  <a16:creationId xmlns:a16="http://schemas.microsoft.com/office/drawing/2014/main" id="{65B28630-DA3C-4E4C-94ED-0ED8F353C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5">
              <a:extLst>
                <a:ext uri="{FF2B5EF4-FFF2-40B4-BE49-F238E27FC236}">
                  <a16:creationId xmlns:a16="http://schemas.microsoft.com/office/drawing/2014/main" id="{1686151F-4919-4A15-9EC3-0329453ED6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E10C7CFA-FC7F-479C-9026-39109C0B59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9971A5E3-BBAD-4023-B07C-7FBC4202D8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6" name="Isosceles Triangle 22">
              <a:extLst>
                <a:ext uri="{FF2B5EF4-FFF2-40B4-BE49-F238E27FC236}">
                  <a16:creationId xmlns:a16="http://schemas.microsoft.com/office/drawing/2014/main" id="{FC05BA5F-5BBE-4BFA-A313-1554762332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5275B948-0170-4286-84CE-04CA461F27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99" name="Rectangle 98">
            <a:extLst>
              <a:ext uri="{FF2B5EF4-FFF2-40B4-BE49-F238E27FC236}">
                <a16:creationId xmlns:a16="http://schemas.microsoft.com/office/drawing/2014/main" id="{48CAE4AE-A9DF-45AF-9A9C-1712BC634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6C272060-BC98-4C91-A58F-4DFEC566C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02" name="Freeform 5">
              <a:extLst>
                <a:ext uri="{FF2B5EF4-FFF2-40B4-BE49-F238E27FC236}">
                  <a16:creationId xmlns:a16="http://schemas.microsoft.com/office/drawing/2014/main" id="{8BA2DCB9-0DC0-4109-B2A2-56896E35E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6">
              <a:extLst>
                <a:ext uri="{FF2B5EF4-FFF2-40B4-BE49-F238E27FC236}">
                  <a16:creationId xmlns:a16="http://schemas.microsoft.com/office/drawing/2014/main" id="{64A33555-1142-4AD7-8084-1A99422A1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7">
              <a:extLst>
                <a:ext uri="{FF2B5EF4-FFF2-40B4-BE49-F238E27FC236}">
                  <a16:creationId xmlns:a16="http://schemas.microsoft.com/office/drawing/2014/main" id="{BC6E4081-1A88-453E-8CCF-B97B0CE20D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8">
              <a:extLst>
                <a:ext uri="{FF2B5EF4-FFF2-40B4-BE49-F238E27FC236}">
                  <a16:creationId xmlns:a16="http://schemas.microsoft.com/office/drawing/2014/main" id="{5B7E0935-6EE8-4C61-AED5-09B9A2A99A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9">
              <a:extLst>
                <a:ext uri="{FF2B5EF4-FFF2-40B4-BE49-F238E27FC236}">
                  <a16:creationId xmlns:a16="http://schemas.microsoft.com/office/drawing/2014/main" id="{EB962BD6-C878-48FF-A75E-DCC7BDA3C3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">
              <a:extLst>
                <a:ext uri="{FF2B5EF4-FFF2-40B4-BE49-F238E27FC236}">
                  <a16:creationId xmlns:a16="http://schemas.microsoft.com/office/drawing/2014/main" id="{CABF3786-BDE1-4FE5-9967-F6B6131A2C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1">
              <a:extLst>
                <a:ext uri="{FF2B5EF4-FFF2-40B4-BE49-F238E27FC236}">
                  <a16:creationId xmlns:a16="http://schemas.microsoft.com/office/drawing/2014/main" id="{4969707A-C75E-4F7F-A5C2-2991C65475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2">
              <a:extLst>
                <a:ext uri="{FF2B5EF4-FFF2-40B4-BE49-F238E27FC236}">
                  <a16:creationId xmlns:a16="http://schemas.microsoft.com/office/drawing/2014/main" id="{0E293989-8389-48CD-85D3-CAEFD5E963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3">
              <a:extLst>
                <a:ext uri="{FF2B5EF4-FFF2-40B4-BE49-F238E27FC236}">
                  <a16:creationId xmlns:a16="http://schemas.microsoft.com/office/drawing/2014/main" id="{8DCF1E8B-9247-45E2-8641-90DA9F7D52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4">
              <a:extLst>
                <a:ext uri="{FF2B5EF4-FFF2-40B4-BE49-F238E27FC236}">
                  <a16:creationId xmlns:a16="http://schemas.microsoft.com/office/drawing/2014/main" id="{48DF418F-91AD-4E55-AF3B-F28FF45961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5">
              <a:extLst>
                <a:ext uri="{FF2B5EF4-FFF2-40B4-BE49-F238E27FC236}">
                  <a16:creationId xmlns:a16="http://schemas.microsoft.com/office/drawing/2014/main" id="{EDBF35BD-D1DA-49B1-AE30-289189DACD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6">
              <a:extLst>
                <a:ext uri="{FF2B5EF4-FFF2-40B4-BE49-F238E27FC236}">
                  <a16:creationId xmlns:a16="http://schemas.microsoft.com/office/drawing/2014/main" id="{69198BEC-A3B6-4562-AB0F-3E7760026C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7">
              <a:extLst>
                <a:ext uri="{FF2B5EF4-FFF2-40B4-BE49-F238E27FC236}">
                  <a16:creationId xmlns:a16="http://schemas.microsoft.com/office/drawing/2014/main" id="{9AB30D45-77AB-4323-83A2-1A637D07D5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8">
              <a:extLst>
                <a:ext uri="{FF2B5EF4-FFF2-40B4-BE49-F238E27FC236}">
                  <a16:creationId xmlns:a16="http://schemas.microsoft.com/office/drawing/2014/main" id="{D1AD137E-7B63-434C-9D0D-5A64BB496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9">
              <a:extLst>
                <a:ext uri="{FF2B5EF4-FFF2-40B4-BE49-F238E27FC236}">
                  <a16:creationId xmlns:a16="http://schemas.microsoft.com/office/drawing/2014/main" id="{8B32BE2D-36DC-4BD0-952E-8FE32A70DB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20">
              <a:extLst>
                <a:ext uri="{FF2B5EF4-FFF2-40B4-BE49-F238E27FC236}">
                  <a16:creationId xmlns:a16="http://schemas.microsoft.com/office/drawing/2014/main" id="{930295E0-AD01-4DB0-9829-AD91BED608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21">
              <a:extLst>
                <a:ext uri="{FF2B5EF4-FFF2-40B4-BE49-F238E27FC236}">
                  <a16:creationId xmlns:a16="http://schemas.microsoft.com/office/drawing/2014/main" id="{29807E74-6BFD-4EA7-B3F3-92C0728A7D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22">
              <a:extLst>
                <a:ext uri="{FF2B5EF4-FFF2-40B4-BE49-F238E27FC236}">
                  <a16:creationId xmlns:a16="http://schemas.microsoft.com/office/drawing/2014/main" id="{C9EDBF49-4B87-4B6F-BEE6-DDC4A63CE6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23">
              <a:extLst>
                <a:ext uri="{FF2B5EF4-FFF2-40B4-BE49-F238E27FC236}">
                  <a16:creationId xmlns:a16="http://schemas.microsoft.com/office/drawing/2014/main" id="{7738C468-1405-4ED9-8392-F93FA995EE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24">
              <a:extLst>
                <a:ext uri="{FF2B5EF4-FFF2-40B4-BE49-F238E27FC236}">
                  <a16:creationId xmlns:a16="http://schemas.microsoft.com/office/drawing/2014/main" id="{F16402CF-F511-450A-8584-8C8A5B7E9D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25">
              <a:extLst>
                <a:ext uri="{FF2B5EF4-FFF2-40B4-BE49-F238E27FC236}">
                  <a16:creationId xmlns:a16="http://schemas.microsoft.com/office/drawing/2014/main" id="{85E5B49A-CFC2-4019-9BA6-528095F788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4" name="Rectangle 123">
            <a:extLst>
              <a:ext uri="{FF2B5EF4-FFF2-40B4-BE49-F238E27FC236}">
                <a16:creationId xmlns:a16="http://schemas.microsoft.com/office/drawing/2014/main" id="{E972DE0D-2E53-4159-ABD3-C601524262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7720" y="795527"/>
            <a:ext cx="5970638" cy="5248847"/>
          </a:xfrm>
          <a:prstGeom prst="rect">
            <a:avLst/>
          </a:prstGeom>
          <a:solidFill>
            <a:schemeClr val="bg1"/>
          </a:solidFill>
          <a:ln>
            <a:solidFill>
              <a:srgbClr val="BC74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VÃ½sledok vyhÄ¾adÃ¡vania obrÃ¡zkov pre dopyt Sekty s vraÅ¾ednÃ½mi a sebevraÅ¾ednÃ½mi sklonmi">
            <a:extLst>
              <a:ext uri="{FF2B5EF4-FFF2-40B4-BE49-F238E27FC236}">
                <a16:creationId xmlns:a16="http://schemas.microsoft.com/office/drawing/2014/main" id="{8DDC3F3C-DA47-4A7E-9CAB-4A54FF153AE5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210" b="-2"/>
          <a:stretch/>
        </p:blipFill>
        <p:spPr bwMode="auto">
          <a:xfrm>
            <a:off x="972115" y="960214"/>
            <a:ext cx="5641848" cy="4919472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1E610DA2-AE53-496A-B61D-58CADAAE0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9686" y="795527"/>
            <a:ext cx="4123738" cy="1433323"/>
          </a:xfrm>
        </p:spPr>
        <p:txBody>
          <a:bodyPr vert="horz" lIns="228600" tIns="228600" rIns="228600" bIns="228600" rtlCol="0" anchor="ctr">
            <a:normAutofit/>
          </a:bodyPr>
          <a:lstStyle/>
          <a:p>
            <a:pPr algn="l"/>
            <a:r>
              <a:rPr lang="en-US" sz="3200">
                <a:solidFill>
                  <a:schemeClr val="tx2"/>
                </a:solidFill>
              </a:rPr>
              <a:t>Sekty s vražednými a sebevražednými sklonmi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A9D6784-F471-43F4-B926-E85406FF06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93817" y="2338388"/>
            <a:ext cx="4099607" cy="367823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Clr>
                <a:srgbClr val="BC745B"/>
              </a:buClr>
            </a:pPr>
            <a:r>
              <a:rPr lang="en-US" dirty="0" err="1"/>
              <a:t>Óm</a:t>
            </a:r>
            <a:r>
              <a:rPr lang="en-US" dirty="0"/>
              <a:t> </a:t>
            </a:r>
            <a:r>
              <a:rPr lang="en-US" dirty="0" err="1"/>
              <a:t>Šinrikjó</a:t>
            </a:r>
            <a:endParaRPr lang="en-US" dirty="0"/>
          </a:p>
          <a:p>
            <a:pPr>
              <a:buClr>
                <a:srgbClr val="BC745B"/>
              </a:buClr>
            </a:pPr>
            <a:r>
              <a:rPr lang="en-US" dirty="0" err="1"/>
              <a:t>Svätyňa</a:t>
            </a:r>
            <a:r>
              <a:rPr lang="en-US" dirty="0"/>
              <a:t> </a:t>
            </a:r>
            <a:r>
              <a:rPr lang="en-US" dirty="0" err="1"/>
              <a:t>ľudu</a:t>
            </a:r>
            <a:endParaRPr lang="en-US" dirty="0"/>
          </a:p>
          <a:p>
            <a:pPr>
              <a:buClr>
                <a:srgbClr val="BC745B"/>
              </a:buClr>
            </a:pPr>
            <a:r>
              <a:rPr lang="en-US" dirty="0" err="1"/>
              <a:t>Davidiáni</a:t>
            </a:r>
            <a:endParaRPr lang="en-US" dirty="0"/>
          </a:p>
          <a:p>
            <a:pPr>
              <a:buClr>
                <a:srgbClr val="BC745B"/>
              </a:buClr>
            </a:pPr>
            <a:r>
              <a:rPr lang="en-US" dirty="0" err="1"/>
              <a:t>Sekta</a:t>
            </a:r>
            <a:r>
              <a:rPr lang="en-US" dirty="0"/>
              <a:t> </a:t>
            </a:r>
            <a:r>
              <a:rPr lang="en-US" dirty="0" err="1"/>
              <a:t>Charlesa</a:t>
            </a:r>
            <a:r>
              <a:rPr lang="en-US" dirty="0"/>
              <a:t> </a:t>
            </a:r>
            <a:r>
              <a:rPr lang="en-US" dirty="0" err="1"/>
              <a:t>Mansona</a:t>
            </a:r>
            <a:endParaRPr lang="en-US" dirty="0"/>
          </a:p>
          <a:p>
            <a:pPr>
              <a:buClr>
                <a:srgbClr val="BC745B"/>
              </a:buClr>
            </a:pPr>
            <a:r>
              <a:rPr lang="en-US" dirty="0" err="1"/>
              <a:t>Nebeská</a:t>
            </a:r>
            <a:r>
              <a:rPr lang="en-US" dirty="0"/>
              <a:t> </a:t>
            </a:r>
            <a:r>
              <a:rPr lang="en-US" dirty="0" err="1"/>
              <a:t>brána</a:t>
            </a:r>
            <a:endParaRPr lang="en-US" dirty="0"/>
          </a:p>
          <a:p>
            <a:pPr>
              <a:buClr>
                <a:srgbClr val="BC745B"/>
              </a:buClr>
            </a:pPr>
            <a:r>
              <a:rPr lang="en-US" dirty="0" err="1"/>
              <a:t>Chrám</a:t>
            </a:r>
            <a:r>
              <a:rPr lang="en-US" dirty="0"/>
              <a:t> </a:t>
            </a:r>
            <a:r>
              <a:rPr lang="en-US" dirty="0" err="1"/>
              <a:t>Slnka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53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6" name="Group 70">
            <a:extLst>
              <a:ext uri="{FF2B5EF4-FFF2-40B4-BE49-F238E27FC236}">
                <a16:creationId xmlns:a16="http://schemas.microsoft.com/office/drawing/2014/main" id="{AE19E2D2-078B-459F-A431-2037B063FD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2" name="Freeform 5">
              <a:extLst>
                <a:ext uri="{FF2B5EF4-FFF2-40B4-BE49-F238E27FC236}">
                  <a16:creationId xmlns:a16="http://schemas.microsoft.com/office/drawing/2014/main" id="{14035B44-9204-427C-98D0-75678B980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6">
              <a:extLst>
                <a:ext uri="{FF2B5EF4-FFF2-40B4-BE49-F238E27FC236}">
                  <a16:creationId xmlns:a16="http://schemas.microsoft.com/office/drawing/2014/main" id="{755FDC7E-5938-4B4B-8877-06EE01FCDB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7">
              <a:extLst>
                <a:ext uri="{FF2B5EF4-FFF2-40B4-BE49-F238E27FC236}">
                  <a16:creationId xmlns:a16="http://schemas.microsoft.com/office/drawing/2014/main" id="{F0437E65-E6AA-41CB-8690-97980FE0D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8">
              <a:extLst>
                <a:ext uri="{FF2B5EF4-FFF2-40B4-BE49-F238E27FC236}">
                  <a16:creationId xmlns:a16="http://schemas.microsoft.com/office/drawing/2014/main" id="{3F0EF991-E8E2-4486-80F2-A9E03DA18D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9">
              <a:extLst>
                <a:ext uri="{FF2B5EF4-FFF2-40B4-BE49-F238E27FC236}">
                  <a16:creationId xmlns:a16="http://schemas.microsoft.com/office/drawing/2014/main" id="{FB081D04-EE00-42EF-BBFB-684673613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10">
              <a:extLst>
                <a:ext uri="{FF2B5EF4-FFF2-40B4-BE49-F238E27FC236}">
                  <a16:creationId xmlns:a16="http://schemas.microsoft.com/office/drawing/2014/main" id="{12B7F571-868C-421B-8A57-6196C8124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11">
              <a:extLst>
                <a:ext uri="{FF2B5EF4-FFF2-40B4-BE49-F238E27FC236}">
                  <a16:creationId xmlns:a16="http://schemas.microsoft.com/office/drawing/2014/main" id="{7E4953C7-80FE-46D4-A354-20321F421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12">
              <a:extLst>
                <a:ext uri="{FF2B5EF4-FFF2-40B4-BE49-F238E27FC236}">
                  <a16:creationId xmlns:a16="http://schemas.microsoft.com/office/drawing/2014/main" id="{C60293D3-71F6-45CD-890F-E68F81CDD9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3">
              <a:extLst>
                <a:ext uri="{FF2B5EF4-FFF2-40B4-BE49-F238E27FC236}">
                  <a16:creationId xmlns:a16="http://schemas.microsoft.com/office/drawing/2014/main" id="{940865AC-2494-4A34-80AC-0D78FE9C50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4">
              <a:extLst>
                <a:ext uri="{FF2B5EF4-FFF2-40B4-BE49-F238E27FC236}">
                  <a16:creationId xmlns:a16="http://schemas.microsoft.com/office/drawing/2014/main" id="{E8206DC4-8F5A-4192-BB5B-39A4A2CDDD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5">
              <a:extLst>
                <a:ext uri="{FF2B5EF4-FFF2-40B4-BE49-F238E27FC236}">
                  <a16:creationId xmlns:a16="http://schemas.microsoft.com/office/drawing/2014/main" id="{1851F69F-8755-4226-9A81-C27799E32B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6">
              <a:extLst>
                <a:ext uri="{FF2B5EF4-FFF2-40B4-BE49-F238E27FC236}">
                  <a16:creationId xmlns:a16="http://schemas.microsoft.com/office/drawing/2014/main" id="{D85B97EF-28BC-441A-9EBB-81EF34094A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7">
              <a:extLst>
                <a:ext uri="{FF2B5EF4-FFF2-40B4-BE49-F238E27FC236}">
                  <a16:creationId xmlns:a16="http://schemas.microsoft.com/office/drawing/2014/main" id="{7C68D975-1EC2-4BFA-811D-0454109E3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8">
              <a:extLst>
                <a:ext uri="{FF2B5EF4-FFF2-40B4-BE49-F238E27FC236}">
                  <a16:creationId xmlns:a16="http://schemas.microsoft.com/office/drawing/2014/main" id="{251959DD-2AB4-4342-8A28-A252939263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9">
              <a:extLst>
                <a:ext uri="{FF2B5EF4-FFF2-40B4-BE49-F238E27FC236}">
                  <a16:creationId xmlns:a16="http://schemas.microsoft.com/office/drawing/2014/main" id="{785D37AB-3782-4D04-A998-0C126E1BDF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20">
              <a:extLst>
                <a:ext uri="{FF2B5EF4-FFF2-40B4-BE49-F238E27FC236}">
                  <a16:creationId xmlns:a16="http://schemas.microsoft.com/office/drawing/2014/main" id="{9313ACA4-E3EA-43A3-822B-DD5DF119D1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21">
              <a:extLst>
                <a:ext uri="{FF2B5EF4-FFF2-40B4-BE49-F238E27FC236}">
                  <a16:creationId xmlns:a16="http://schemas.microsoft.com/office/drawing/2014/main" id="{5A98D1AB-DF34-414B-9696-4B671EC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22">
              <a:extLst>
                <a:ext uri="{FF2B5EF4-FFF2-40B4-BE49-F238E27FC236}">
                  <a16:creationId xmlns:a16="http://schemas.microsoft.com/office/drawing/2014/main" id="{8153A7D0-F980-48CC-B318-806C679F4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3">
              <a:extLst>
                <a:ext uri="{FF2B5EF4-FFF2-40B4-BE49-F238E27FC236}">
                  <a16:creationId xmlns:a16="http://schemas.microsoft.com/office/drawing/2014/main" id="{96E44097-7726-43F7-9E27-8BD5BCF89A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4">
              <a:extLst>
                <a:ext uri="{FF2B5EF4-FFF2-40B4-BE49-F238E27FC236}">
                  <a16:creationId xmlns:a16="http://schemas.microsoft.com/office/drawing/2014/main" id="{65B28630-DA3C-4E4C-94ED-0ED8F353C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5">
              <a:extLst>
                <a:ext uri="{FF2B5EF4-FFF2-40B4-BE49-F238E27FC236}">
                  <a16:creationId xmlns:a16="http://schemas.microsoft.com/office/drawing/2014/main" id="{1686151F-4919-4A15-9EC3-0329453ED6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077" name="Group 93">
            <a:extLst>
              <a:ext uri="{FF2B5EF4-FFF2-40B4-BE49-F238E27FC236}">
                <a16:creationId xmlns:a16="http://schemas.microsoft.com/office/drawing/2014/main" id="{E10C7CFA-FC7F-479C-9026-39109C0B59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9971A5E3-BBAD-4023-B07C-7FBC4202D8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6" name="Isosceles Triangle 22">
              <a:extLst>
                <a:ext uri="{FF2B5EF4-FFF2-40B4-BE49-F238E27FC236}">
                  <a16:creationId xmlns:a16="http://schemas.microsoft.com/office/drawing/2014/main" id="{FC05BA5F-5BBE-4BFA-A313-1554762332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5275B948-0170-4286-84CE-04CA461F27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078" name="Rectangle 98">
            <a:extLst>
              <a:ext uri="{FF2B5EF4-FFF2-40B4-BE49-F238E27FC236}">
                <a16:creationId xmlns:a16="http://schemas.microsoft.com/office/drawing/2014/main" id="{3ECF97F8-8C72-416C-96CC-9C9CCCEB4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79" name="Group 100">
            <a:extLst>
              <a:ext uri="{FF2B5EF4-FFF2-40B4-BE49-F238E27FC236}">
                <a16:creationId xmlns:a16="http://schemas.microsoft.com/office/drawing/2014/main" id="{6EC201A5-19BC-48BC-B4F2-2CDB936AD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02" name="Freeform 5">
              <a:extLst>
                <a:ext uri="{FF2B5EF4-FFF2-40B4-BE49-F238E27FC236}">
                  <a16:creationId xmlns:a16="http://schemas.microsoft.com/office/drawing/2014/main" id="{6DEE6E6D-024D-4B3D-A903-DEE333F111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6">
              <a:extLst>
                <a:ext uri="{FF2B5EF4-FFF2-40B4-BE49-F238E27FC236}">
                  <a16:creationId xmlns:a16="http://schemas.microsoft.com/office/drawing/2014/main" id="{BBC9127D-8F7F-438E-B88F-8EF37BFBE9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7">
              <a:extLst>
                <a:ext uri="{FF2B5EF4-FFF2-40B4-BE49-F238E27FC236}">
                  <a16:creationId xmlns:a16="http://schemas.microsoft.com/office/drawing/2014/main" id="{E5064519-BF42-4EDC-8A7E-E2ACD059D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8">
              <a:extLst>
                <a:ext uri="{FF2B5EF4-FFF2-40B4-BE49-F238E27FC236}">
                  <a16:creationId xmlns:a16="http://schemas.microsoft.com/office/drawing/2014/main" id="{6BE4D826-146D-46C9-9766-FDC830D231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9">
              <a:extLst>
                <a:ext uri="{FF2B5EF4-FFF2-40B4-BE49-F238E27FC236}">
                  <a16:creationId xmlns:a16="http://schemas.microsoft.com/office/drawing/2014/main" id="{58A66C74-4733-45AA-9675-27375CE05A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">
              <a:extLst>
                <a:ext uri="{FF2B5EF4-FFF2-40B4-BE49-F238E27FC236}">
                  <a16:creationId xmlns:a16="http://schemas.microsoft.com/office/drawing/2014/main" id="{E48DC7D0-E54E-4F53-9D76-49C9606987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1">
              <a:extLst>
                <a:ext uri="{FF2B5EF4-FFF2-40B4-BE49-F238E27FC236}">
                  <a16:creationId xmlns:a16="http://schemas.microsoft.com/office/drawing/2014/main" id="{4D010D0A-599B-48CE-BDF0-DB303694D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2">
              <a:extLst>
                <a:ext uri="{FF2B5EF4-FFF2-40B4-BE49-F238E27FC236}">
                  <a16:creationId xmlns:a16="http://schemas.microsoft.com/office/drawing/2014/main" id="{84ED3358-79FB-49E9-8F18-D6CBDEA1AB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3">
              <a:extLst>
                <a:ext uri="{FF2B5EF4-FFF2-40B4-BE49-F238E27FC236}">
                  <a16:creationId xmlns:a16="http://schemas.microsoft.com/office/drawing/2014/main" id="{97E976D7-B57E-4B13-B2C2-CA47D8048A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4">
              <a:extLst>
                <a:ext uri="{FF2B5EF4-FFF2-40B4-BE49-F238E27FC236}">
                  <a16:creationId xmlns:a16="http://schemas.microsoft.com/office/drawing/2014/main" id="{B9AC31B1-60E6-4D02-B1E4-53C8B0F920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5">
              <a:extLst>
                <a:ext uri="{FF2B5EF4-FFF2-40B4-BE49-F238E27FC236}">
                  <a16:creationId xmlns:a16="http://schemas.microsoft.com/office/drawing/2014/main" id="{0172AD17-6A37-4F03-A908-9B3B593237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6">
              <a:extLst>
                <a:ext uri="{FF2B5EF4-FFF2-40B4-BE49-F238E27FC236}">
                  <a16:creationId xmlns:a16="http://schemas.microsoft.com/office/drawing/2014/main" id="{DC5D3599-3F33-47C6-A888-198CD04ACF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7">
              <a:extLst>
                <a:ext uri="{FF2B5EF4-FFF2-40B4-BE49-F238E27FC236}">
                  <a16:creationId xmlns:a16="http://schemas.microsoft.com/office/drawing/2014/main" id="{B74CC987-E087-478B-8C57-9E072CCB1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8">
              <a:extLst>
                <a:ext uri="{FF2B5EF4-FFF2-40B4-BE49-F238E27FC236}">
                  <a16:creationId xmlns:a16="http://schemas.microsoft.com/office/drawing/2014/main" id="{DBF5E68F-94E6-454D-A2DC-F84E4D1AE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9">
              <a:extLst>
                <a:ext uri="{FF2B5EF4-FFF2-40B4-BE49-F238E27FC236}">
                  <a16:creationId xmlns:a16="http://schemas.microsoft.com/office/drawing/2014/main" id="{804D0953-1363-48BA-AD76-112FCA36B3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20">
              <a:extLst>
                <a:ext uri="{FF2B5EF4-FFF2-40B4-BE49-F238E27FC236}">
                  <a16:creationId xmlns:a16="http://schemas.microsoft.com/office/drawing/2014/main" id="{2E0316AE-28C0-4719-9A3D-013B012A6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21">
              <a:extLst>
                <a:ext uri="{FF2B5EF4-FFF2-40B4-BE49-F238E27FC236}">
                  <a16:creationId xmlns:a16="http://schemas.microsoft.com/office/drawing/2014/main" id="{23539E94-7A51-4AA9-B42B-72E243E76E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22">
              <a:extLst>
                <a:ext uri="{FF2B5EF4-FFF2-40B4-BE49-F238E27FC236}">
                  <a16:creationId xmlns:a16="http://schemas.microsoft.com/office/drawing/2014/main" id="{C2F8AD07-CA5A-4B6A-97D6-17FBDB28DF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23">
              <a:extLst>
                <a:ext uri="{FF2B5EF4-FFF2-40B4-BE49-F238E27FC236}">
                  <a16:creationId xmlns:a16="http://schemas.microsoft.com/office/drawing/2014/main" id="{E80A4EAC-5E09-4687-9882-FAAE83F796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24">
              <a:extLst>
                <a:ext uri="{FF2B5EF4-FFF2-40B4-BE49-F238E27FC236}">
                  <a16:creationId xmlns:a16="http://schemas.microsoft.com/office/drawing/2014/main" id="{99DFCC76-4273-4D14-8C46-992E1CCE0E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25">
              <a:extLst>
                <a:ext uri="{FF2B5EF4-FFF2-40B4-BE49-F238E27FC236}">
                  <a16:creationId xmlns:a16="http://schemas.microsoft.com/office/drawing/2014/main" id="{A6469C36-1B3C-48EA-B6C6-EF69602756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3074" name="Picture 2" descr="VÃ½sledok vyhÄ¾adÃ¡vania obrÃ¡zkov pre dopyt Sekty">
            <a:extLst>
              <a:ext uri="{FF2B5EF4-FFF2-40B4-BE49-F238E27FC236}">
                <a16:creationId xmlns:a16="http://schemas.microsoft.com/office/drawing/2014/main" id="{16DC83ED-FB26-4741-82DE-57734E1BF69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58"/>
          <a:stretch/>
        </p:blipFill>
        <p:spPr bwMode="auto">
          <a:xfrm>
            <a:off x="20" y="227"/>
            <a:ext cx="121916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0" name="Rectangle 123">
            <a:extLst>
              <a:ext uri="{FF2B5EF4-FFF2-40B4-BE49-F238E27FC236}">
                <a16:creationId xmlns:a16="http://schemas.microsoft.com/office/drawing/2014/main" id="{0A86DE0E-D918-48B5-AB27-308EC1BF0A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84" y="0"/>
            <a:ext cx="5436282" cy="6858000"/>
          </a:xfrm>
          <a:prstGeom prst="rect">
            <a:avLst/>
          </a:prstGeom>
          <a:solidFill>
            <a:srgbClr val="000001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81" name="Group 125">
            <a:extLst>
              <a:ext uri="{FF2B5EF4-FFF2-40B4-BE49-F238E27FC236}">
                <a16:creationId xmlns:a16="http://schemas.microsoft.com/office/drawing/2014/main" id="{89FF5B17-6CE0-425A-8F7E-EA12CCA430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82235" y="1699589"/>
            <a:ext cx="3671786" cy="3467610"/>
            <a:chOff x="700573" y="1816768"/>
            <a:chExt cx="3671786" cy="3467610"/>
          </a:xfrm>
        </p:grpSpPr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43CBAEB0-8AC3-4B8F-A6DD-29486D5702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0573" y="1816768"/>
              <a:ext cx="3671785" cy="502920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Isosceles Triangle 22">
              <a:extLst>
                <a:ext uri="{FF2B5EF4-FFF2-40B4-BE49-F238E27FC236}">
                  <a16:creationId xmlns:a16="http://schemas.microsoft.com/office/drawing/2014/main" id="{7AC33B03-3E22-4202-9F40-73BC7051FE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1975"/>
              <a:ext cx="315988" cy="272403"/>
            </a:xfrm>
            <a:prstGeom prst="triangle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0201ECC9-CA34-45FC-AD0B-AB92CB75F7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7CFE3D50-A5D5-4F25-B4B6-48DEF6C83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7294" y="2358391"/>
            <a:ext cx="3498979" cy="2453676"/>
          </a:xfr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Ovládnutie jednotlivca</a:t>
            </a:r>
          </a:p>
        </p:txBody>
      </p:sp>
      <p:sp>
        <p:nvSpPr>
          <p:cNvPr id="8" name="Zástupný objekt pre obsah 7">
            <a:extLst>
              <a:ext uri="{FF2B5EF4-FFF2-40B4-BE49-F238E27FC236}">
                <a16:creationId xmlns:a16="http://schemas.microsoft.com/office/drawing/2014/main" id="{37AAD482-2910-46CB-A6F2-0F10203916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5126" y="376239"/>
            <a:ext cx="5151829" cy="610147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400" dirty="0">
                <a:solidFill>
                  <a:srgbClr val="FFFFFE"/>
                </a:solidFill>
              </a:rPr>
              <a:t>Ide o </a:t>
            </a:r>
            <a:r>
              <a:rPr lang="en-US" sz="2400" dirty="0" err="1">
                <a:solidFill>
                  <a:srgbClr val="FFFFFE"/>
                </a:solidFill>
              </a:rPr>
              <a:t>tendenčné</a:t>
            </a:r>
            <a:r>
              <a:rPr lang="en-US" sz="2400" dirty="0">
                <a:solidFill>
                  <a:srgbClr val="FFFFFE"/>
                </a:solidFill>
              </a:rPr>
              <a:t> </a:t>
            </a:r>
            <a:r>
              <a:rPr lang="en-US" sz="2400" dirty="0" err="1">
                <a:solidFill>
                  <a:srgbClr val="FFFFFE"/>
                </a:solidFill>
              </a:rPr>
              <a:t>pôsobenie</a:t>
            </a:r>
            <a:r>
              <a:rPr lang="en-US" sz="2400" dirty="0">
                <a:solidFill>
                  <a:srgbClr val="FFFFFE"/>
                </a:solidFill>
              </a:rPr>
              <a:t> </a:t>
            </a:r>
            <a:r>
              <a:rPr lang="en-US" sz="2400" dirty="0" err="1">
                <a:solidFill>
                  <a:srgbClr val="FFFFFE"/>
                </a:solidFill>
              </a:rPr>
              <a:t>vodcu</a:t>
            </a:r>
            <a:r>
              <a:rPr lang="en-US" sz="2400" dirty="0">
                <a:solidFill>
                  <a:srgbClr val="FFFFFE"/>
                </a:solidFill>
              </a:rPr>
              <a:t> </a:t>
            </a:r>
            <a:r>
              <a:rPr lang="en-US" sz="2400" dirty="0" err="1">
                <a:solidFill>
                  <a:srgbClr val="FFFFFE"/>
                </a:solidFill>
              </a:rPr>
              <a:t>formou</a:t>
            </a:r>
            <a:r>
              <a:rPr lang="en-US" sz="2400" dirty="0">
                <a:solidFill>
                  <a:srgbClr val="FFFFFE"/>
                </a:solidFill>
              </a:rPr>
              <a:t> </a:t>
            </a:r>
            <a:r>
              <a:rPr lang="en-US" sz="2400" dirty="0" err="1">
                <a:solidFill>
                  <a:srgbClr val="FFFFFE"/>
                </a:solidFill>
              </a:rPr>
              <a:t>učenia</a:t>
            </a:r>
            <a:r>
              <a:rPr lang="en-US" sz="2400" dirty="0">
                <a:solidFill>
                  <a:srgbClr val="FFFFFE"/>
                </a:solidFill>
              </a:rPr>
              <a:t> a </a:t>
            </a:r>
            <a:r>
              <a:rPr lang="en-US" sz="2400" dirty="0" err="1">
                <a:solidFill>
                  <a:srgbClr val="FFFFFE"/>
                </a:solidFill>
              </a:rPr>
              <a:t>praktík</a:t>
            </a:r>
            <a:r>
              <a:rPr lang="en-US" sz="2400" dirty="0">
                <a:solidFill>
                  <a:srgbClr val="FFFFFE"/>
                </a:solidFill>
              </a:rPr>
              <a:t> </a:t>
            </a:r>
            <a:r>
              <a:rPr lang="en-US" sz="2400" dirty="0" err="1">
                <a:solidFill>
                  <a:srgbClr val="FFFFFE"/>
                </a:solidFill>
              </a:rPr>
              <a:t>tak</a:t>
            </a:r>
            <a:r>
              <a:rPr lang="en-US" sz="2400" dirty="0">
                <a:solidFill>
                  <a:srgbClr val="FFFFFE"/>
                </a:solidFill>
              </a:rPr>
              <a:t>, </a:t>
            </a:r>
            <a:r>
              <a:rPr lang="en-US" sz="2400" dirty="0" err="1">
                <a:solidFill>
                  <a:srgbClr val="FFFFFE"/>
                </a:solidFill>
              </a:rPr>
              <a:t>že</a:t>
            </a:r>
            <a:r>
              <a:rPr lang="en-US" sz="2400" dirty="0">
                <a:solidFill>
                  <a:srgbClr val="FFFFFE"/>
                </a:solidFill>
              </a:rPr>
              <a:t> </a:t>
            </a:r>
            <a:r>
              <a:rPr lang="en-US" sz="2400" dirty="0" err="1">
                <a:solidFill>
                  <a:srgbClr val="FFFFFE"/>
                </a:solidFill>
              </a:rPr>
              <a:t>sa</a:t>
            </a:r>
            <a:r>
              <a:rPr lang="en-US" sz="2400" dirty="0">
                <a:solidFill>
                  <a:srgbClr val="FFFFFE"/>
                </a:solidFill>
              </a:rPr>
              <a:t> </a:t>
            </a:r>
            <a:r>
              <a:rPr lang="en-US" sz="2400" dirty="0" err="1">
                <a:solidFill>
                  <a:srgbClr val="FFFFFE"/>
                </a:solidFill>
              </a:rPr>
              <a:t>človeku</a:t>
            </a:r>
            <a:r>
              <a:rPr lang="en-US" sz="2400" dirty="0">
                <a:solidFill>
                  <a:srgbClr val="FFFFFE"/>
                </a:solidFill>
              </a:rPr>
              <a:t> </a:t>
            </a:r>
            <a:r>
              <a:rPr lang="en-US" sz="2400" dirty="0" err="1">
                <a:solidFill>
                  <a:srgbClr val="FFFFFE"/>
                </a:solidFill>
              </a:rPr>
              <a:t>zakazujú</a:t>
            </a:r>
            <a:r>
              <a:rPr lang="en-US" sz="2400" dirty="0">
                <a:solidFill>
                  <a:srgbClr val="FFFFFE"/>
                </a:solidFill>
              </a:rPr>
              <a:t> a </a:t>
            </a:r>
            <a:r>
              <a:rPr lang="en-US" sz="2400" dirty="0" err="1">
                <a:solidFill>
                  <a:srgbClr val="FFFFFE"/>
                </a:solidFill>
              </a:rPr>
              <a:t>odopierajú</a:t>
            </a:r>
            <a:r>
              <a:rPr lang="en-US" sz="2400" dirty="0">
                <a:solidFill>
                  <a:srgbClr val="FFFFFE"/>
                </a:solidFill>
              </a:rPr>
              <a:t> </a:t>
            </a:r>
            <a:r>
              <a:rPr lang="en-US" sz="2400" dirty="0" err="1">
                <a:solidFill>
                  <a:srgbClr val="FFFFFE"/>
                </a:solidFill>
              </a:rPr>
              <a:t>základné</a:t>
            </a:r>
            <a:r>
              <a:rPr lang="en-US" sz="2400" dirty="0">
                <a:solidFill>
                  <a:srgbClr val="FFFFFE"/>
                </a:solidFill>
              </a:rPr>
              <a:t> </a:t>
            </a:r>
            <a:r>
              <a:rPr lang="en-US" sz="2400" dirty="0" err="1">
                <a:solidFill>
                  <a:srgbClr val="FFFFFE"/>
                </a:solidFill>
              </a:rPr>
              <a:t>životné</a:t>
            </a:r>
            <a:r>
              <a:rPr lang="en-US" sz="2400" dirty="0">
                <a:solidFill>
                  <a:srgbClr val="FFFFFE"/>
                </a:solidFill>
              </a:rPr>
              <a:t> </a:t>
            </a:r>
            <a:r>
              <a:rPr lang="en-US" sz="2400" dirty="0" err="1">
                <a:solidFill>
                  <a:srgbClr val="FFFFFE"/>
                </a:solidFill>
              </a:rPr>
              <a:t>potreby</a:t>
            </a:r>
            <a:r>
              <a:rPr lang="en-US" sz="2400" dirty="0">
                <a:solidFill>
                  <a:srgbClr val="FFFFFE"/>
                </a:solidFill>
              </a:rPr>
              <a:t>.</a:t>
            </a:r>
          </a:p>
          <a:p>
            <a:pPr lvl="1"/>
            <a:r>
              <a:rPr lang="en-US" sz="2000" dirty="0" err="1">
                <a:solidFill>
                  <a:srgbClr val="FFFFFE"/>
                </a:solidFill>
              </a:rPr>
              <a:t>Nemá</a:t>
            </a:r>
            <a:r>
              <a:rPr lang="en-US" sz="2000" dirty="0">
                <a:solidFill>
                  <a:srgbClr val="FFFFFE"/>
                </a:solidFill>
              </a:rPr>
              <a:t> </a:t>
            </a:r>
            <a:r>
              <a:rPr lang="en-US" sz="2000" dirty="0" err="1">
                <a:solidFill>
                  <a:srgbClr val="FFFFFE"/>
                </a:solidFill>
              </a:rPr>
              <a:t>pravidelný</a:t>
            </a:r>
            <a:r>
              <a:rPr lang="en-US" sz="2000" dirty="0">
                <a:solidFill>
                  <a:srgbClr val="FFFFFE"/>
                </a:solidFill>
              </a:rPr>
              <a:t> </a:t>
            </a:r>
            <a:r>
              <a:rPr lang="en-US" sz="2000" dirty="0" err="1">
                <a:solidFill>
                  <a:srgbClr val="FFFFFE"/>
                </a:solidFill>
              </a:rPr>
              <a:t>spánok</a:t>
            </a:r>
            <a:r>
              <a:rPr lang="en-US" sz="2000" dirty="0">
                <a:solidFill>
                  <a:srgbClr val="FFFFFE"/>
                </a:solidFill>
              </a:rPr>
              <a:t>, </a:t>
            </a:r>
            <a:r>
              <a:rPr lang="en-US" sz="2000" dirty="0" err="1">
                <a:solidFill>
                  <a:srgbClr val="FFFFFE"/>
                </a:solidFill>
              </a:rPr>
              <a:t>stravu</a:t>
            </a:r>
            <a:r>
              <a:rPr lang="en-US" sz="2000" dirty="0">
                <a:solidFill>
                  <a:srgbClr val="FFFFFE"/>
                </a:solidFill>
              </a:rPr>
              <a:t>, </a:t>
            </a:r>
            <a:r>
              <a:rPr lang="en-US" sz="2000" dirty="0" err="1">
                <a:solidFill>
                  <a:srgbClr val="FFFFFE"/>
                </a:solidFill>
              </a:rPr>
              <a:t>hygienu</a:t>
            </a:r>
            <a:r>
              <a:rPr lang="en-US" sz="2000" dirty="0">
                <a:solidFill>
                  <a:srgbClr val="FFFFFE"/>
                </a:solidFill>
              </a:rPr>
              <a:t>, </a:t>
            </a:r>
            <a:r>
              <a:rPr lang="en-US" sz="2000" dirty="0" err="1">
                <a:solidFill>
                  <a:srgbClr val="FFFFFE"/>
                </a:solidFill>
              </a:rPr>
              <a:t>zdravotnú</a:t>
            </a:r>
            <a:r>
              <a:rPr lang="en-US" sz="2000" dirty="0">
                <a:solidFill>
                  <a:srgbClr val="FFFFFE"/>
                </a:solidFill>
              </a:rPr>
              <a:t> </a:t>
            </a:r>
            <a:r>
              <a:rPr lang="en-US" sz="2000" dirty="0" err="1">
                <a:solidFill>
                  <a:srgbClr val="FFFFFE"/>
                </a:solidFill>
              </a:rPr>
              <a:t>starostlivosť</a:t>
            </a:r>
            <a:r>
              <a:rPr lang="en-US" sz="2000" dirty="0">
                <a:solidFill>
                  <a:srgbClr val="FFFFFE"/>
                </a:solidFill>
              </a:rPr>
              <a:t>, </a:t>
            </a:r>
            <a:r>
              <a:rPr lang="en-US" sz="2000" dirty="0" err="1">
                <a:solidFill>
                  <a:srgbClr val="FFFFFE"/>
                </a:solidFill>
              </a:rPr>
              <a:t>vzdelanie</a:t>
            </a:r>
            <a:r>
              <a:rPr lang="en-US" sz="2000" dirty="0">
                <a:solidFill>
                  <a:srgbClr val="FFFFFE"/>
                </a:solidFill>
              </a:rPr>
              <a:t>.</a:t>
            </a:r>
          </a:p>
          <a:p>
            <a:r>
              <a:rPr lang="en-US" sz="2400" dirty="0">
                <a:solidFill>
                  <a:srgbClr val="FFFFFE"/>
                </a:solidFill>
              </a:rPr>
              <a:t>Je mu </a:t>
            </a:r>
            <a:r>
              <a:rPr lang="en-US" sz="2400" dirty="0" err="1">
                <a:solidFill>
                  <a:srgbClr val="FFFFFE"/>
                </a:solidFill>
              </a:rPr>
              <a:t>upierané</a:t>
            </a:r>
            <a:r>
              <a:rPr lang="en-US" sz="2400" dirty="0">
                <a:solidFill>
                  <a:srgbClr val="FFFFFE"/>
                </a:solidFill>
              </a:rPr>
              <a:t> </a:t>
            </a:r>
            <a:r>
              <a:rPr lang="en-US" sz="2400" dirty="0" err="1">
                <a:solidFill>
                  <a:srgbClr val="FFFFFE"/>
                </a:solidFill>
              </a:rPr>
              <a:t>právo</a:t>
            </a:r>
            <a:r>
              <a:rPr lang="en-US" sz="2400" dirty="0">
                <a:solidFill>
                  <a:srgbClr val="FFFFFE"/>
                </a:solidFill>
              </a:rPr>
              <a:t> </a:t>
            </a:r>
            <a:r>
              <a:rPr lang="en-US" sz="2400" dirty="0" err="1">
                <a:solidFill>
                  <a:srgbClr val="FFFFFE"/>
                </a:solidFill>
              </a:rPr>
              <a:t>na</a:t>
            </a:r>
            <a:r>
              <a:rPr lang="en-US" sz="2400" dirty="0">
                <a:solidFill>
                  <a:srgbClr val="FFFFFE"/>
                </a:solidFill>
              </a:rPr>
              <a:t> </a:t>
            </a:r>
            <a:r>
              <a:rPr lang="en-US" sz="2400" dirty="0" err="1">
                <a:solidFill>
                  <a:srgbClr val="FFFFFE"/>
                </a:solidFill>
              </a:rPr>
              <a:t>vlastný</a:t>
            </a:r>
            <a:r>
              <a:rPr lang="en-US" sz="2400" dirty="0">
                <a:solidFill>
                  <a:srgbClr val="FFFFFE"/>
                </a:solidFill>
              </a:rPr>
              <a:t> </a:t>
            </a:r>
            <a:r>
              <a:rPr lang="en-US" sz="2400" dirty="0" err="1">
                <a:solidFill>
                  <a:srgbClr val="FFFFFE"/>
                </a:solidFill>
              </a:rPr>
              <a:t>názor</a:t>
            </a:r>
            <a:endParaRPr lang="en-US" sz="2400" dirty="0">
              <a:solidFill>
                <a:srgbClr val="FFFFFE"/>
              </a:solidFill>
            </a:endParaRPr>
          </a:p>
          <a:p>
            <a:r>
              <a:rPr lang="en-US" sz="2400" dirty="0">
                <a:solidFill>
                  <a:srgbClr val="FFFFFE"/>
                </a:solidFill>
              </a:rPr>
              <a:t>V </a:t>
            </a:r>
            <a:r>
              <a:rPr lang="en-US" sz="2400" dirty="0" err="1">
                <a:solidFill>
                  <a:srgbClr val="FFFFFE"/>
                </a:solidFill>
              </a:rPr>
              <a:t>extrémnych</a:t>
            </a:r>
            <a:r>
              <a:rPr lang="en-US" sz="2400" dirty="0">
                <a:solidFill>
                  <a:srgbClr val="FFFFFE"/>
                </a:solidFill>
              </a:rPr>
              <a:t> </a:t>
            </a:r>
            <a:r>
              <a:rPr lang="en-US" sz="2400" dirty="0" err="1">
                <a:solidFill>
                  <a:srgbClr val="FFFFFE"/>
                </a:solidFill>
              </a:rPr>
              <a:t>prípadoch</a:t>
            </a:r>
            <a:r>
              <a:rPr lang="en-US" sz="2400" dirty="0">
                <a:solidFill>
                  <a:srgbClr val="FFFFFE"/>
                </a:solidFill>
              </a:rPr>
              <a:t> je </a:t>
            </a:r>
            <a:r>
              <a:rPr lang="en-US" sz="2400" dirty="0" err="1">
                <a:solidFill>
                  <a:srgbClr val="FFFFFE"/>
                </a:solidFill>
              </a:rPr>
              <a:t>nútený</a:t>
            </a:r>
            <a:r>
              <a:rPr lang="en-US" sz="2400" dirty="0">
                <a:solidFill>
                  <a:srgbClr val="FFFFFE"/>
                </a:solidFill>
              </a:rPr>
              <a:t> k </a:t>
            </a:r>
            <a:r>
              <a:rPr lang="en-US" sz="2400" dirty="0" err="1">
                <a:solidFill>
                  <a:srgbClr val="FFFFFE"/>
                </a:solidFill>
              </a:rPr>
              <a:t>samovražde</a:t>
            </a:r>
            <a:r>
              <a:rPr lang="en-US" sz="2400" dirty="0">
                <a:solidFill>
                  <a:srgbClr val="FFFFFE"/>
                </a:solidFill>
              </a:rPr>
              <a:t>, </a:t>
            </a:r>
            <a:r>
              <a:rPr lang="en-US" sz="2400" dirty="0" err="1">
                <a:solidFill>
                  <a:srgbClr val="FFFFFE"/>
                </a:solidFill>
              </a:rPr>
              <a:t>či</a:t>
            </a:r>
            <a:r>
              <a:rPr lang="en-US" sz="2400" dirty="0">
                <a:solidFill>
                  <a:srgbClr val="FFFFFE"/>
                </a:solidFill>
              </a:rPr>
              <a:t> k </a:t>
            </a:r>
            <a:r>
              <a:rPr lang="en-US" sz="2400" dirty="0" err="1">
                <a:solidFill>
                  <a:srgbClr val="FFFFFE"/>
                </a:solidFill>
              </a:rPr>
              <a:t>útoku</a:t>
            </a:r>
            <a:r>
              <a:rPr lang="en-US" sz="2400" dirty="0">
                <a:solidFill>
                  <a:srgbClr val="FFFFFE"/>
                </a:solidFill>
              </a:rPr>
              <a:t> </a:t>
            </a:r>
            <a:r>
              <a:rPr lang="en-US" sz="2400" dirty="0" err="1">
                <a:solidFill>
                  <a:srgbClr val="FFFFFE"/>
                </a:solidFill>
              </a:rPr>
              <a:t>na</a:t>
            </a:r>
            <a:r>
              <a:rPr lang="en-US" sz="2400" dirty="0">
                <a:solidFill>
                  <a:srgbClr val="FFFFFE"/>
                </a:solidFill>
              </a:rPr>
              <a:t> </a:t>
            </a:r>
            <a:r>
              <a:rPr lang="en-US" sz="2400" dirty="0" err="1">
                <a:solidFill>
                  <a:srgbClr val="FFFFFE"/>
                </a:solidFill>
              </a:rPr>
              <a:t>nečlenov</a:t>
            </a:r>
            <a:r>
              <a:rPr lang="en-US" sz="2400" dirty="0">
                <a:solidFill>
                  <a:srgbClr val="FFFFFE"/>
                </a:solidFill>
              </a:rPr>
              <a:t> </a:t>
            </a:r>
            <a:r>
              <a:rPr lang="en-US" sz="2400" dirty="0" err="1">
                <a:solidFill>
                  <a:srgbClr val="FFFFFE"/>
                </a:solidFill>
              </a:rPr>
              <a:t>sekty</a:t>
            </a:r>
            <a:r>
              <a:rPr lang="en-US" sz="2400" dirty="0">
                <a:solidFill>
                  <a:srgbClr val="FFFFFE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73653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AE19E2D2-078B-459F-A431-2037B063FD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2" name="Freeform 5">
              <a:extLst>
                <a:ext uri="{FF2B5EF4-FFF2-40B4-BE49-F238E27FC236}">
                  <a16:creationId xmlns:a16="http://schemas.microsoft.com/office/drawing/2014/main" id="{14035B44-9204-427C-98D0-75678B980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6">
              <a:extLst>
                <a:ext uri="{FF2B5EF4-FFF2-40B4-BE49-F238E27FC236}">
                  <a16:creationId xmlns:a16="http://schemas.microsoft.com/office/drawing/2014/main" id="{755FDC7E-5938-4B4B-8877-06EE01FCDB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7">
              <a:extLst>
                <a:ext uri="{FF2B5EF4-FFF2-40B4-BE49-F238E27FC236}">
                  <a16:creationId xmlns:a16="http://schemas.microsoft.com/office/drawing/2014/main" id="{F0437E65-E6AA-41CB-8690-97980FE0D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8">
              <a:extLst>
                <a:ext uri="{FF2B5EF4-FFF2-40B4-BE49-F238E27FC236}">
                  <a16:creationId xmlns:a16="http://schemas.microsoft.com/office/drawing/2014/main" id="{3F0EF991-E8E2-4486-80F2-A9E03DA18D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9">
              <a:extLst>
                <a:ext uri="{FF2B5EF4-FFF2-40B4-BE49-F238E27FC236}">
                  <a16:creationId xmlns:a16="http://schemas.microsoft.com/office/drawing/2014/main" id="{FB081D04-EE00-42EF-BBFB-684673613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10">
              <a:extLst>
                <a:ext uri="{FF2B5EF4-FFF2-40B4-BE49-F238E27FC236}">
                  <a16:creationId xmlns:a16="http://schemas.microsoft.com/office/drawing/2014/main" id="{12B7F571-868C-421B-8A57-6196C8124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11">
              <a:extLst>
                <a:ext uri="{FF2B5EF4-FFF2-40B4-BE49-F238E27FC236}">
                  <a16:creationId xmlns:a16="http://schemas.microsoft.com/office/drawing/2014/main" id="{7E4953C7-80FE-46D4-A354-20321F421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12">
              <a:extLst>
                <a:ext uri="{FF2B5EF4-FFF2-40B4-BE49-F238E27FC236}">
                  <a16:creationId xmlns:a16="http://schemas.microsoft.com/office/drawing/2014/main" id="{C60293D3-71F6-45CD-890F-E68F81CDD9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3">
              <a:extLst>
                <a:ext uri="{FF2B5EF4-FFF2-40B4-BE49-F238E27FC236}">
                  <a16:creationId xmlns:a16="http://schemas.microsoft.com/office/drawing/2014/main" id="{940865AC-2494-4A34-80AC-0D78FE9C50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4">
              <a:extLst>
                <a:ext uri="{FF2B5EF4-FFF2-40B4-BE49-F238E27FC236}">
                  <a16:creationId xmlns:a16="http://schemas.microsoft.com/office/drawing/2014/main" id="{E8206DC4-8F5A-4192-BB5B-39A4A2CDDD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5">
              <a:extLst>
                <a:ext uri="{FF2B5EF4-FFF2-40B4-BE49-F238E27FC236}">
                  <a16:creationId xmlns:a16="http://schemas.microsoft.com/office/drawing/2014/main" id="{1851F69F-8755-4226-9A81-C27799E32B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6">
              <a:extLst>
                <a:ext uri="{FF2B5EF4-FFF2-40B4-BE49-F238E27FC236}">
                  <a16:creationId xmlns:a16="http://schemas.microsoft.com/office/drawing/2014/main" id="{D85B97EF-28BC-441A-9EBB-81EF34094A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7">
              <a:extLst>
                <a:ext uri="{FF2B5EF4-FFF2-40B4-BE49-F238E27FC236}">
                  <a16:creationId xmlns:a16="http://schemas.microsoft.com/office/drawing/2014/main" id="{7C68D975-1EC2-4BFA-811D-0454109E3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8">
              <a:extLst>
                <a:ext uri="{FF2B5EF4-FFF2-40B4-BE49-F238E27FC236}">
                  <a16:creationId xmlns:a16="http://schemas.microsoft.com/office/drawing/2014/main" id="{251959DD-2AB4-4342-8A28-A252939263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9">
              <a:extLst>
                <a:ext uri="{FF2B5EF4-FFF2-40B4-BE49-F238E27FC236}">
                  <a16:creationId xmlns:a16="http://schemas.microsoft.com/office/drawing/2014/main" id="{785D37AB-3782-4D04-A998-0C126E1BDF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20">
              <a:extLst>
                <a:ext uri="{FF2B5EF4-FFF2-40B4-BE49-F238E27FC236}">
                  <a16:creationId xmlns:a16="http://schemas.microsoft.com/office/drawing/2014/main" id="{9313ACA4-E3EA-43A3-822B-DD5DF119D1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21">
              <a:extLst>
                <a:ext uri="{FF2B5EF4-FFF2-40B4-BE49-F238E27FC236}">
                  <a16:creationId xmlns:a16="http://schemas.microsoft.com/office/drawing/2014/main" id="{5A98D1AB-DF34-414B-9696-4B671EC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22">
              <a:extLst>
                <a:ext uri="{FF2B5EF4-FFF2-40B4-BE49-F238E27FC236}">
                  <a16:creationId xmlns:a16="http://schemas.microsoft.com/office/drawing/2014/main" id="{8153A7D0-F980-48CC-B318-806C679F4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3">
              <a:extLst>
                <a:ext uri="{FF2B5EF4-FFF2-40B4-BE49-F238E27FC236}">
                  <a16:creationId xmlns:a16="http://schemas.microsoft.com/office/drawing/2014/main" id="{96E44097-7726-43F7-9E27-8BD5BCF89A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4">
              <a:extLst>
                <a:ext uri="{FF2B5EF4-FFF2-40B4-BE49-F238E27FC236}">
                  <a16:creationId xmlns:a16="http://schemas.microsoft.com/office/drawing/2014/main" id="{65B28630-DA3C-4E4C-94ED-0ED8F353C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5">
              <a:extLst>
                <a:ext uri="{FF2B5EF4-FFF2-40B4-BE49-F238E27FC236}">
                  <a16:creationId xmlns:a16="http://schemas.microsoft.com/office/drawing/2014/main" id="{1686151F-4919-4A15-9EC3-0329453ED6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E10C7CFA-FC7F-479C-9026-39109C0B59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9971A5E3-BBAD-4023-B07C-7FBC4202D8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6" name="Isosceles Triangle 22">
              <a:extLst>
                <a:ext uri="{FF2B5EF4-FFF2-40B4-BE49-F238E27FC236}">
                  <a16:creationId xmlns:a16="http://schemas.microsoft.com/office/drawing/2014/main" id="{FC05BA5F-5BBE-4BFA-A313-1554762332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5275B948-0170-4286-84CE-04CA461F27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99" name="Rectangle 98">
            <a:extLst>
              <a:ext uri="{FF2B5EF4-FFF2-40B4-BE49-F238E27FC236}">
                <a16:creationId xmlns:a16="http://schemas.microsoft.com/office/drawing/2014/main" id="{EDF99E89-2563-456F-B5D4-160DEE0CDE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4A71C40D-734D-4F39-8737-5C8BA3207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02" name="Freeform 5">
              <a:extLst>
                <a:ext uri="{FF2B5EF4-FFF2-40B4-BE49-F238E27FC236}">
                  <a16:creationId xmlns:a16="http://schemas.microsoft.com/office/drawing/2014/main" id="{D68D4899-7F5D-4934-AD79-650587EDA5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6">
              <a:extLst>
                <a:ext uri="{FF2B5EF4-FFF2-40B4-BE49-F238E27FC236}">
                  <a16:creationId xmlns:a16="http://schemas.microsoft.com/office/drawing/2014/main" id="{3E41BB5D-1F00-42C2-AE54-2CAC49C7D9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7">
              <a:extLst>
                <a:ext uri="{FF2B5EF4-FFF2-40B4-BE49-F238E27FC236}">
                  <a16:creationId xmlns:a16="http://schemas.microsoft.com/office/drawing/2014/main" id="{A4DBBA02-FEC1-40A5-BF9C-1359CFAB04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8">
              <a:extLst>
                <a:ext uri="{FF2B5EF4-FFF2-40B4-BE49-F238E27FC236}">
                  <a16:creationId xmlns:a16="http://schemas.microsoft.com/office/drawing/2014/main" id="{75E4F6F9-0C93-46E0-A8DB-03A0A3B46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9">
              <a:extLst>
                <a:ext uri="{FF2B5EF4-FFF2-40B4-BE49-F238E27FC236}">
                  <a16:creationId xmlns:a16="http://schemas.microsoft.com/office/drawing/2014/main" id="{2C8282D9-5D00-4E27-84DF-44258FD15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">
              <a:extLst>
                <a:ext uri="{FF2B5EF4-FFF2-40B4-BE49-F238E27FC236}">
                  <a16:creationId xmlns:a16="http://schemas.microsoft.com/office/drawing/2014/main" id="{C5A9E120-D439-4B7E-82EF-7F69765CBC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1">
              <a:extLst>
                <a:ext uri="{FF2B5EF4-FFF2-40B4-BE49-F238E27FC236}">
                  <a16:creationId xmlns:a16="http://schemas.microsoft.com/office/drawing/2014/main" id="{D3B8F32A-505F-4A00-9604-F4D27CC600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2">
              <a:extLst>
                <a:ext uri="{FF2B5EF4-FFF2-40B4-BE49-F238E27FC236}">
                  <a16:creationId xmlns:a16="http://schemas.microsoft.com/office/drawing/2014/main" id="{5D2BD7D3-5461-4D62-ACA7-752C50E37C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3">
              <a:extLst>
                <a:ext uri="{FF2B5EF4-FFF2-40B4-BE49-F238E27FC236}">
                  <a16:creationId xmlns:a16="http://schemas.microsoft.com/office/drawing/2014/main" id="{1F943461-BA2C-4C1E-B605-DD91634A02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4">
              <a:extLst>
                <a:ext uri="{FF2B5EF4-FFF2-40B4-BE49-F238E27FC236}">
                  <a16:creationId xmlns:a16="http://schemas.microsoft.com/office/drawing/2014/main" id="{8D65CE35-9507-4296-87F4-9DE3BD1BC9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5">
              <a:extLst>
                <a:ext uri="{FF2B5EF4-FFF2-40B4-BE49-F238E27FC236}">
                  <a16:creationId xmlns:a16="http://schemas.microsoft.com/office/drawing/2014/main" id="{C09C73DE-89A9-4399-A92D-A9E4815BB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6">
              <a:extLst>
                <a:ext uri="{FF2B5EF4-FFF2-40B4-BE49-F238E27FC236}">
                  <a16:creationId xmlns:a16="http://schemas.microsoft.com/office/drawing/2014/main" id="{769ED85D-816E-4017-8E8E-B598C51AD3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7">
              <a:extLst>
                <a:ext uri="{FF2B5EF4-FFF2-40B4-BE49-F238E27FC236}">
                  <a16:creationId xmlns:a16="http://schemas.microsoft.com/office/drawing/2014/main" id="{0E1D7772-0F2D-4EEE-9DC7-5D31B4C29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8">
              <a:extLst>
                <a:ext uri="{FF2B5EF4-FFF2-40B4-BE49-F238E27FC236}">
                  <a16:creationId xmlns:a16="http://schemas.microsoft.com/office/drawing/2014/main" id="{A8B0A57D-F4D8-4118-B7B3-3D8B655124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9">
              <a:extLst>
                <a:ext uri="{FF2B5EF4-FFF2-40B4-BE49-F238E27FC236}">
                  <a16:creationId xmlns:a16="http://schemas.microsoft.com/office/drawing/2014/main" id="{21DEE514-C820-47D9-A85F-6D61205CA8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20">
              <a:extLst>
                <a:ext uri="{FF2B5EF4-FFF2-40B4-BE49-F238E27FC236}">
                  <a16:creationId xmlns:a16="http://schemas.microsoft.com/office/drawing/2014/main" id="{5F4E47FC-1294-4F6D-BCE2-5B7F69EED6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21">
              <a:extLst>
                <a:ext uri="{FF2B5EF4-FFF2-40B4-BE49-F238E27FC236}">
                  <a16:creationId xmlns:a16="http://schemas.microsoft.com/office/drawing/2014/main" id="{83823698-F934-4676-89A0-6E6741DC5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22">
              <a:extLst>
                <a:ext uri="{FF2B5EF4-FFF2-40B4-BE49-F238E27FC236}">
                  <a16:creationId xmlns:a16="http://schemas.microsoft.com/office/drawing/2014/main" id="{2483272C-495D-4C6A-B475-4EF534D7E0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23">
              <a:extLst>
                <a:ext uri="{FF2B5EF4-FFF2-40B4-BE49-F238E27FC236}">
                  <a16:creationId xmlns:a16="http://schemas.microsoft.com/office/drawing/2014/main" id="{1B2C5A65-DDAA-4B58-8562-9FC39A7EEC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24">
              <a:extLst>
                <a:ext uri="{FF2B5EF4-FFF2-40B4-BE49-F238E27FC236}">
                  <a16:creationId xmlns:a16="http://schemas.microsoft.com/office/drawing/2014/main" id="{7CA4DDB9-0C15-48B6-8B77-844E0F305B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25">
              <a:extLst>
                <a:ext uri="{FF2B5EF4-FFF2-40B4-BE49-F238E27FC236}">
                  <a16:creationId xmlns:a16="http://schemas.microsoft.com/office/drawing/2014/main" id="{D19C52F2-DC72-46BE-8609-6C60317FB8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4098" name="Picture 2" descr="VÃ½sledok vyhÄ¾adÃ¡vania obrÃ¡zkov pre dopyt Sekty">
            <a:extLst>
              <a:ext uri="{FF2B5EF4-FFF2-40B4-BE49-F238E27FC236}">
                <a16:creationId xmlns:a16="http://schemas.microsoft.com/office/drawing/2014/main" id="{D53D2FB6-935A-4A86-91A2-BA5941F89A70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48" r="-1" b="-1"/>
          <a:stretch/>
        </p:blipFill>
        <p:spPr bwMode="auto">
          <a:xfrm>
            <a:off x="20" y="227"/>
            <a:ext cx="121916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4" name="Rectangle 123">
            <a:extLst>
              <a:ext uri="{FF2B5EF4-FFF2-40B4-BE49-F238E27FC236}">
                <a16:creationId xmlns:a16="http://schemas.microsoft.com/office/drawing/2014/main" id="{0E67B768-463B-44DC-B9D8-586C68112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7860" cy="6858000"/>
          </a:xfrm>
          <a:prstGeom prst="rect">
            <a:avLst/>
          </a:prstGeom>
          <a:solidFill>
            <a:srgbClr val="000001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E0F70719-FB48-41D4-BFFA-34AE379DED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569719" y="1699589"/>
            <a:ext cx="3671786" cy="3467610"/>
            <a:chOff x="700573" y="1816768"/>
            <a:chExt cx="3671786" cy="3467610"/>
          </a:xfrm>
        </p:grpSpPr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35EE703B-4C33-48C5-8EDA-74929BFED5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0573" y="1816768"/>
              <a:ext cx="3671785" cy="502920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Isosceles Triangle 22">
              <a:extLst>
                <a:ext uri="{FF2B5EF4-FFF2-40B4-BE49-F238E27FC236}">
                  <a16:creationId xmlns:a16="http://schemas.microsoft.com/office/drawing/2014/main" id="{89CAEA7E-CCCD-4631-A8A3-54DDE2591F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1975"/>
              <a:ext cx="315988" cy="272403"/>
            </a:xfrm>
            <a:prstGeom prst="triangle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BC86AB9B-95D9-4B9B-8636-07A25D0D8E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7CFE3D50-A5D5-4F25-B4B6-48DEF6C83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6123" y="2358391"/>
            <a:ext cx="3498979" cy="2453676"/>
          </a:xfr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Ovládnutie spoločenstva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C68DD55-3013-4BCB-8B5C-1FA77A2F03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3824" y="376238"/>
            <a:ext cx="4320796" cy="6263844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10000"/>
              </a:lnSpc>
            </a:pPr>
            <a:r>
              <a:rPr lang="sk-SK" sz="2400" dirty="0">
                <a:solidFill>
                  <a:srgbClr val="FFFFFE"/>
                </a:solidFill>
              </a:rPr>
              <a:t>Autoritárske a diktátorské vedenie stúpencov vedie k ich úplnému vyčleneniu zo spoločnosti a izolácie od verejného diania.</a:t>
            </a:r>
          </a:p>
          <a:p>
            <a:pPr>
              <a:lnSpc>
                <a:spcPct val="110000"/>
              </a:lnSpc>
            </a:pPr>
            <a:r>
              <a:rPr lang="sk-SK" sz="2400" dirty="0">
                <a:solidFill>
                  <a:srgbClr val="FFFFFE"/>
                </a:solidFill>
              </a:rPr>
              <a:t>Vodca vedie členov k zavrhnutiu predošlých hodnôt.</a:t>
            </a:r>
          </a:p>
          <a:p>
            <a:pPr lvl="1">
              <a:lnSpc>
                <a:spcPct val="110000"/>
              </a:lnSpc>
            </a:pPr>
            <a:r>
              <a:rPr lang="sk-SK" sz="2000" dirty="0">
                <a:solidFill>
                  <a:srgbClr val="FFFFFE"/>
                </a:solidFill>
              </a:rPr>
              <a:t>Prísny režim dňa. </a:t>
            </a:r>
          </a:p>
          <a:p>
            <a:pPr lvl="1">
              <a:lnSpc>
                <a:spcPct val="110000"/>
              </a:lnSpc>
            </a:pPr>
            <a:r>
              <a:rPr lang="sk-SK" sz="2000" dirty="0">
                <a:solidFill>
                  <a:srgbClr val="FFFFFE"/>
                </a:solidFill>
              </a:rPr>
              <a:t>Nútene práce</a:t>
            </a:r>
          </a:p>
          <a:p>
            <a:pPr lvl="1">
              <a:lnSpc>
                <a:spcPct val="110000"/>
              </a:lnSpc>
            </a:pPr>
            <a:r>
              <a:rPr lang="sk-SK" sz="2000" dirty="0">
                <a:solidFill>
                  <a:srgbClr val="FFFFFE"/>
                </a:solidFill>
              </a:rPr>
              <a:t>Vštepovanie presvedčenia o elitnom postavení stúpencov</a:t>
            </a:r>
          </a:p>
          <a:p>
            <a:pPr>
              <a:lnSpc>
                <a:spcPct val="110000"/>
              </a:lnSpc>
            </a:pPr>
            <a:r>
              <a:rPr lang="sk-SK" sz="2400" dirty="0">
                <a:solidFill>
                  <a:srgbClr val="FFFFFE"/>
                </a:solidFill>
              </a:rPr>
              <a:t>Prízvukuje sa večné zatratenie tých, ktorí k nim nepatria</a:t>
            </a:r>
          </a:p>
        </p:txBody>
      </p:sp>
    </p:spTree>
    <p:extLst>
      <p:ext uri="{BB962C8B-B14F-4D97-AF65-F5344CB8AC3E}">
        <p14:creationId xmlns:p14="http://schemas.microsoft.com/office/powerpoint/2010/main" val="33420000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108030-C389-418D-860B-97F24B837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Video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DA37FCC-101C-46A0-BF8D-DDE88C7FE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600" dirty="0"/>
              <a:t>24_Největší-zlo---Sekty.avi</a:t>
            </a:r>
          </a:p>
          <a:p>
            <a:r>
              <a:rPr lang="sk-SK" sz="3600" dirty="0"/>
              <a:t>47/56</a:t>
            </a:r>
          </a:p>
        </p:txBody>
      </p:sp>
    </p:spTree>
    <p:extLst>
      <p:ext uri="{BB962C8B-B14F-4D97-AF65-F5344CB8AC3E}">
        <p14:creationId xmlns:p14="http://schemas.microsoft.com/office/powerpoint/2010/main" val="336896143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17</TotalTime>
  <Words>152</Words>
  <Application>Microsoft Office PowerPoint</Application>
  <PresentationFormat>Širokouhlá</PresentationFormat>
  <Paragraphs>27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2" baseType="lpstr">
      <vt:lpstr>Arial</vt:lpstr>
      <vt:lpstr>Calibri Light</vt:lpstr>
      <vt:lpstr>Rockwell</vt:lpstr>
      <vt:lpstr>Wingdings</vt:lpstr>
      <vt:lpstr>Atlas</vt:lpstr>
      <vt:lpstr>Vražednésekty</vt:lpstr>
      <vt:lpstr>„Kým nejde o život, nejde o nič.“</vt:lpstr>
      <vt:lpstr>Psychický teror</vt:lpstr>
      <vt:lpstr>Sekty s vražednými a sebevražednými sklonmi</vt:lpstr>
      <vt:lpstr>Ovládnutie jednotlivca</vt:lpstr>
      <vt:lpstr>Ovládnutie spoločenstva</vt:lpstr>
      <vt:lpstr>Video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Vražednésekty</dc:title>
  <dc:creator>Stanislav Grega</dc:creator>
  <cp:lastModifiedBy>Stanislav Grega</cp:lastModifiedBy>
  <cp:revision>21</cp:revision>
  <dcterms:created xsi:type="dcterms:W3CDTF">2018-05-17T07:52:09Z</dcterms:created>
  <dcterms:modified xsi:type="dcterms:W3CDTF">2018-05-17T08:10:04Z</dcterms:modified>
</cp:coreProperties>
</file>