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7"/>
  </p:notesMasterIdLst>
  <p:handoutMasterIdLst>
    <p:handoutMasterId r:id="rId8"/>
  </p:handoutMasterIdLst>
  <p:sldIdLst>
    <p:sldId id="269" r:id="rId3"/>
    <p:sldId id="270" r:id="rId4"/>
    <p:sldId id="271" r:id="rId5"/>
    <p:sldId id="272" r:id="rId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100" d="100"/>
          <a:sy n="100" d="100"/>
        </p:scale>
        <p:origin x="852" y="366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02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sk-SK" smtClean="0"/>
              <a:t>3. 12. 2015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sk-SK" smtClean="0"/>
              <a:t>3. 12. 2015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8" name="Obdĺžnik s jedným zaobleným rohom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3. 12. 2015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8" name="Obdĺžnik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Obdĺžnik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rPr lang="sk-SK" smtClean="0"/>
              <a:pPr/>
              <a:t>3. 12. 2015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Round Single Corner Obdĺžnik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3. 12. 2015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3. 12. 2015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3. 12. 2015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á snímka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3. 12. 2015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4" name="Zástupný symbol obrázka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10" name="Obdĺžnik s jedným zaobleným rohom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3. 12. 2015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3. 12. 2015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3. 12. 2015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3. 12. 2015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3. 12. 2015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0" name="Obdĺžnik s jedným zaobleným rohom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3. 12. 2015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0" name="Obdĺžnik s jedným zaobleným rohom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sk-SK" smtClean="0"/>
              <a:pPr/>
              <a:t>3. 12. 2015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1765" y="914400"/>
            <a:ext cx="4537248" cy="3886200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6000" b="0" i="0" dirty="0" smtClean="0">
                <a:solidFill>
                  <a:schemeClr val="bg1"/>
                </a:solidFill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Cambria"/>
                <a:ea typeface="+mj-ea"/>
                <a:cs typeface="+mj-cs"/>
              </a:rPr>
              <a:t>Potreba spoločenstva</a:t>
            </a:r>
            <a:endParaRPr lang="sk-SK" sz="6000" b="0" i="0" dirty="0">
              <a:solidFill>
                <a:schemeClr val="bg1"/>
              </a:solidFill>
              <a:effectLst>
                <a:outerShdw blurRad="88900" algn="ctr">
                  <a:prstClr val="black">
                    <a:alpha val="35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1765" y="4953000"/>
            <a:ext cx="4537247" cy="990599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8000" b="0" i="0" dirty="0" smtClean="0">
                <a:solidFill>
                  <a:srgbClr val="488E4A">
                    <a:lumMod val="20000"/>
                  </a:srgbClr>
                </a:solidFill>
              </a:rPr>
              <a:t>Cirkev </a:t>
            </a:r>
            <a:endParaRPr lang="sk-SK" sz="8000" b="0" i="0" dirty="0">
              <a:solidFill>
                <a:srgbClr val="488E4A">
                  <a:lumMod val="20000"/>
                </a:srgbClr>
              </a:solidFill>
            </a:endParaRPr>
          </a:p>
        </p:txBody>
      </p:sp>
      <p:pic>
        <p:nvPicPr>
          <p:cNvPr id="1026" name="Picture 2" descr="http://dkubinsky.sk/kniznica/blog/lurdy/100_8444_lourdes_candle_vigil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390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Veriaci človek nemôže zostať sám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http://www.ecavkrajne.sk/assets/pic/spevokol/spevokol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44" y="1045369"/>
            <a:ext cx="61214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5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Veriaci si musí nájsť čas pre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Čítanie Božieho slova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Modlitbu</a:t>
            </a:r>
            <a:endParaRPr lang="sk-SK" dirty="0"/>
          </a:p>
        </p:txBody>
      </p:sp>
      <p:pic>
        <p:nvPicPr>
          <p:cNvPr id="3078" name="Picture 6" descr="http://jeziskristuszije.sk/wp-content/uploads/2015/04/bibl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88" y="2819400"/>
            <a:ext cx="5360275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katolici.szm.com/CITANIE/ilustraci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8194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3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777206"/>
          </a:xfrm>
        </p:spPr>
        <p:txBody>
          <a:bodyPr/>
          <a:lstStyle/>
          <a:p>
            <a:r>
              <a:rPr lang="sk-SK" dirty="0" smtClean="0"/>
              <a:t>ECAV zbory na Slovensku r. 2010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8" t="6835" r="23281" b="8765"/>
          <a:stretch/>
        </p:blipFill>
        <p:spPr>
          <a:xfrm rot="16200000">
            <a:off x="3400656" y="-777113"/>
            <a:ext cx="5267621" cy="9481307"/>
          </a:xfrm>
        </p:spPr>
      </p:pic>
    </p:spTree>
    <p:extLst>
      <p:ext uri="{BB962C8B-B14F-4D97-AF65-F5344CB8AC3E}">
        <p14:creationId xmlns:p14="http://schemas.microsoft.com/office/powerpoint/2010/main" val="190982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iving_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F0538DA-6480-4DE7-ACC1-AD3FD43B3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témou života v súlade s prírodou (širokouhlý formát)</Template>
  <TotalTime>0</TotalTime>
  <Words>25</Words>
  <Application>Microsoft Office PowerPoint</Application>
  <PresentationFormat>Vlastná</PresentationFormat>
  <Paragraphs>7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7" baseType="lpstr">
      <vt:lpstr>Arial</vt:lpstr>
      <vt:lpstr>Cambria</vt:lpstr>
      <vt:lpstr>EcoLiving_16x9</vt:lpstr>
      <vt:lpstr>Potreba spoločenstva</vt:lpstr>
      <vt:lpstr>Veriaci človek nemôže zostať sám</vt:lpstr>
      <vt:lpstr>Veriaci si musí nájsť čas pre </vt:lpstr>
      <vt:lpstr>ECAV zbory na Slovensku r. 2010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2015-11-26T09:54:47Z</dcterms:created>
  <dcterms:modified xsi:type="dcterms:W3CDTF">2015-12-03T10:13:02Z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