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3" r:id="rId5"/>
    <p:sldId id="258" r:id="rId6"/>
    <p:sldId id="261" r:id="rId7"/>
    <p:sldId id="262" r:id="rId8"/>
    <p:sldId id="264" r:id="rId9"/>
    <p:sldId id="267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10/23/2013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10/23/2013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10/23/2013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10/23/2013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10/23/2013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10/23/2013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10/23/2013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10/23/2013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10/23/2013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10/23/2013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10/23/2013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10/23/2013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Úcta k </a:t>
            </a:r>
            <a:r>
              <a:rPr lang="sk-SK" dirty="0" smtClean="0"/>
              <a:t>autoritám I</a:t>
            </a:r>
            <a:r>
              <a:rPr lang="sk-SK" dirty="0" smtClean="0"/>
              <a:t>.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Štvrté Božie prikázanie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8979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5124" name="Picture 4" descr="http://i55.tinypic.com/2a8p11e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43" b="25943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521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6600" dirty="0" smtClean="0"/>
              <a:t>Kto je autorita?</a:t>
            </a:r>
            <a:endParaRPr lang="sk-SK" sz="6600" dirty="0"/>
          </a:p>
        </p:txBody>
      </p:sp>
      <p:pic>
        <p:nvPicPr>
          <p:cNvPr id="5" name="Zástupný symbol obsah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172" y="443213"/>
            <a:ext cx="6112477" cy="6112477"/>
          </a:xfrm>
        </p:spPr>
      </p:pic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4800" dirty="0" smtClean="0"/>
              <a:t>Rodič?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4800" dirty="0" smtClean="0"/>
              <a:t>Učiteľ?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4800" dirty="0" smtClean="0"/>
              <a:t>Kamarát?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4800" dirty="0" smtClean="0"/>
              <a:t>Farár?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58826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Kto je autorita?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sk-SK" sz="5400" dirty="0" smtClean="0"/>
              <a:t>Ten koho poslúcham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sz="5400" dirty="0" smtClean="0"/>
              <a:t>Ten komu dôverujem</a:t>
            </a:r>
            <a:endParaRPr lang="sk-SK" sz="5400" dirty="0"/>
          </a:p>
        </p:txBody>
      </p:sp>
    </p:spTree>
    <p:extLst>
      <p:ext uri="{BB962C8B-B14F-4D97-AF65-F5344CB8AC3E}">
        <p14:creationId xmlns:p14="http://schemas.microsoft.com/office/powerpoint/2010/main" val="641845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Autorita </a:t>
            </a:r>
            <a:endParaRPr lang="sk-SK" dirty="0"/>
          </a:p>
        </p:txBody>
      </p:sp>
      <p:sp>
        <p:nvSpPr>
          <p:cNvPr id="7" name="Zástupný symbol obsahu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600" dirty="0" smtClean="0"/>
              <a:t>Je osoba, ktorej rozhodnutia ostatný ľudia v skupine rešpektujú a nasledujú ju. Očakávajú, že bude pre nich vzorom v postojoch a dôležitých rozhodnutiach. </a:t>
            </a:r>
          </a:p>
          <a:p>
            <a:r>
              <a:rPr lang="sk-SK" sz="3600" dirty="0" smtClean="0"/>
              <a:t>Autoritu si človek nezískava mocou – stala by sa z nej diktatúra.</a:t>
            </a:r>
          </a:p>
          <a:p>
            <a:r>
              <a:rPr lang="sk-SK" sz="3600" dirty="0" smtClean="0"/>
              <a:t>Človek autoritu získava svojou múdrosťou, rozvahou, pokorou, láskavosťou, spravodlivosťou a poznaním pravdy.</a:t>
            </a:r>
            <a:endParaRPr lang="sk-SK" sz="3600" dirty="0"/>
          </a:p>
        </p:txBody>
      </p:sp>
    </p:spTree>
    <p:extLst>
      <p:ext uri="{BB962C8B-B14F-4D97-AF65-F5344CB8AC3E}">
        <p14:creationId xmlns:p14="http://schemas.microsoft.com/office/powerpoint/2010/main" val="440695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6600" dirty="0" smtClean="0"/>
              <a:t>Najvyššia autorita</a:t>
            </a:r>
            <a:endParaRPr lang="sk-SK" sz="6600" dirty="0"/>
          </a:p>
        </p:txBody>
      </p:sp>
      <p:pic>
        <p:nvPicPr>
          <p:cNvPr id="5" name="Zástupný symbol obrázka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49" b="26149"/>
          <a:stretch>
            <a:fillRect/>
          </a:stretch>
        </p:blipFill>
        <p:spPr/>
      </p:pic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sk-SK" sz="4400" dirty="0" smtClean="0"/>
              <a:t>Pán Boh</a:t>
            </a:r>
            <a:endParaRPr lang="sk-SK" sz="4400" dirty="0"/>
          </a:p>
        </p:txBody>
      </p:sp>
    </p:spTree>
    <p:extLst>
      <p:ext uri="{BB962C8B-B14F-4D97-AF65-F5344CB8AC3E}">
        <p14:creationId xmlns:p14="http://schemas.microsoft.com/office/powerpoint/2010/main" val="3283627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Aj ja môžem byť autoritou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Autorita nesúvisí s výškou platu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Autorita nesúvisí s titulom pred či za menom</a:t>
            </a:r>
          </a:p>
          <a:p>
            <a:pPr>
              <a:buFont typeface="Wingdings" panose="05000000000000000000" pitchFamily="2" charset="2"/>
              <a:buChar char="q"/>
            </a:pPr>
            <a:endParaRPr lang="sk-SK" dirty="0"/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O autorite rozhoduje: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Dôvera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Múdrosť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Úcta</a:t>
            </a:r>
          </a:p>
          <a:p>
            <a:pPr>
              <a:buFont typeface="Wingdings" panose="05000000000000000000" pitchFamily="2" charset="2"/>
              <a:buChar char="q"/>
            </a:pPr>
            <a:endParaRPr lang="sk-SK" dirty="0"/>
          </a:p>
        </p:txBody>
      </p:sp>
      <p:pic>
        <p:nvPicPr>
          <p:cNvPr id="1026" name="Picture 2" descr="http://us.123rf.com/400wm/400/400/andreyuu/andreyuu1210/andreyuu121000037/15484347-puppeteer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216" y="1846263"/>
            <a:ext cx="2685168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091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dirty="0" smtClean="0"/>
              <a:t>Štvrté Božie prikázanie</a:t>
            </a:r>
            <a:endParaRPr lang="sk-SK" sz="4800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2926079"/>
            <a:ext cx="3200400" cy="3804235"/>
          </a:xfrm>
        </p:spPr>
        <p:txBody>
          <a:bodyPr>
            <a:normAutofit fontScale="40000" lnSpcReduction="20000"/>
          </a:bodyPr>
          <a:lstStyle/>
          <a:p>
            <a:r>
              <a:rPr lang="pl-PL" sz="7000" dirty="0">
                <a:solidFill>
                  <a:schemeClr val="bg1"/>
                </a:solidFill>
              </a:rPr>
              <a:t>Cti si otca i matku, aby si dlho žil na zemi!</a:t>
            </a:r>
          </a:p>
          <a:p>
            <a:endParaRPr lang="sk-SK" sz="2600" dirty="0" smtClean="0">
              <a:solidFill>
                <a:schemeClr val="bg1"/>
              </a:solidFill>
            </a:endParaRPr>
          </a:p>
          <a:p>
            <a:pPr lvl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sk-SK" sz="5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Čo </a:t>
            </a:r>
            <a:r>
              <a:rPr lang="sk-SK" sz="5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 znamená?</a:t>
            </a:r>
            <a:endParaRPr lang="sk-SK" sz="3500" dirty="0">
              <a:solidFill>
                <a:schemeClr val="bg1"/>
              </a:solidFill>
            </a:endParaRPr>
          </a:p>
          <a:p>
            <a:pPr lvl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sk-SK" sz="5000" dirty="0">
                <a:solidFill>
                  <a:schemeClr val="bg1"/>
                </a:solidFill>
                <a:latin typeface="Verdana" panose="020B0604030504040204" pitchFamily="34" charset="0"/>
              </a:rPr>
              <a:t>Máme sa Pána Boha báť a Ho milovať, aby sme svojich rodičov a predstavených nepotupovali a nehnevali, ale aby sme ich ctili, im slúžili, ich poslúchali, milovali a </a:t>
            </a:r>
            <a:r>
              <a:rPr lang="sk-SK" sz="5000" dirty="0" smtClean="0">
                <a:solidFill>
                  <a:schemeClr val="bg1"/>
                </a:solidFill>
                <a:latin typeface="Verdana" panose="020B0604030504040204" pitchFamily="34" charset="0"/>
              </a:rPr>
              <a:t>veľmi si </a:t>
            </a:r>
            <a:r>
              <a:rPr lang="sk-SK" sz="5000" dirty="0">
                <a:solidFill>
                  <a:schemeClr val="bg1"/>
                </a:solidFill>
                <a:latin typeface="Verdana" panose="020B0604030504040204" pitchFamily="34" charset="0"/>
              </a:rPr>
              <a:t>ich vážili</a:t>
            </a:r>
            <a:r>
              <a:rPr lang="sk-SK" sz="5000" dirty="0" smtClean="0">
                <a:solidFill>
                  <a:schemeClr val="bg1"/>
                </a:solidFill>
                <a:latin typeface="Verdana" panose="020B0604030504040204" pitchFamily="34" charset="0"/>
              </a:rPr>
              <a:t>.</a:t>
            </a:r>
            <a:endParaRPr lang="sk-SK" sz="2000" dirty="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095967" y="58050"/>
            <a:ext cx="65" cy="341099"/>
          </a:xfrm>
          <a:prstGeom prst="rect">
            <a:avLst/>
          </a:prstGeom>
          <a:solidFill>
            <a:srgbClr val="FDFD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6348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2" name="Picture 4" descr="http://1.bp.blogspot.com/-gjVZYR1MST8/UkNW0BcGE6I/AAAAAAAABk4/9SR6Vqd55P8/s1600/Homonymus_Sumiac_Slovakia_2013_08_24_0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0F1F3"/>
              </a:clrFrom>
              <a:clrTo>
                <a:srgbClr val="F0F1F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827" y="-113939"/>
            <a:ext cx="4992130" cy="6991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200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Rodina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k-SK" sz="2800" dirty="0" smtClean="0"/>
              <a:t>V rodine sa učíme jesť, piť...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sz="2800" dirty="0" smtClean="0"/>
              <a:t>V rodine sa učíme vážiť si život a hodnoty...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sz="2800" dirty="0" smtClean="0"/>
              <a:t>V rodine spoznávame zmysel života...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sz="2800" dirty="0" smtClean="0"/>
              <a:t>V rodine budujeme vzťahy...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sz="2800" dirty="0" smtClean="0"/>
              <a:t>V rodine budujeme vzťah k Bohu... </a:t>
            </a:r>
          </a:p>
          <a:p>
            <a:pPr>
              <a:buFont typeface="Wingdings" panose="05000000000000000000" pitchFamily="2" charset="2"/>
              <a:buChar char="q"/>
            </a:pPr>
            <a:endParaRPr lang="sk-SK" sz="2800" dirty="0" smtClean="0"/>
          </a:p>
          <a:p>
            <a:endParaRPr lang="sk-SK" dirty="0"/>
          </a:p>
        </p:txBody>
      </p:sp>
      <p:pic>
        <p:nvPicPr>
          <p:cNvPr id="3074" name="Picture 2" descr="http://www.rc_juzancek.szm.com/images/296699_deti-slovaci-tretie-dieta-vymieranie-rodina-deti-crop-crop-crop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984" y="1977081"/>
            <a:ext cx="6128952" cy="4085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3601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i55.tinypic.com/2a8p11e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60203"/>
              </a:clrFrom>
              <a:clrTo>
                <a:srgbClr val="06020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952" y="-292446"/>
            <a:ext cx="8534400" cy="7150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22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íva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45</TotalTime>
  <Words>212</Words>
  <Application>Microsoft Office PowerPoint</Application>
  <PresentationFormat>Širokouhlá</PresentationFormat>
  <Paragraphs>35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Verdana</vt:lpstr>
      <vt:lpstr>Wingdings</vt:lpstr>
      <vt:lpstr>Retrospektíva</vt:lpstr>
      <vt:lpstr>Úcta k autoritám I. </vt:lpstr>
      <vt:lpstr>Kto je autorita?</vt:lpstr>
      <vt:lpstr>Kto je autorita?</vt:lpstr>
      <vt:lpstr>Autorita </vt:lpstr>
      <vt:lpstr>Najvyššia autorita</vt:lpstr>
      <vt:lpstr>Aj ja môžem byť autoritou</vt:lpstr>
      <vt:lpstr>Štvrté Božie prikázanie</vt:lpstr>
      <vt:lpstr>Rodina 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Úcta k autám I. </dc:title>
  <dc:creator>Stanislav Grega</dc:creator>
  <cp:lastModifiedBy>Stanislav Grega</cp:lastModifiedBy>
  <cp:revision>14</cp:revision>
  <dcterms:created xsi:type="dcterms:W3CDTF">2013-10-10T07:52:35Z</dcterms:created>
  <dcterms:modified xsi:type="dcterms:W3CDTF">2013-10-23T07:17:57Z</dcterms:modified>
</cp:coreProperties>
</file>