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Život v spoločenstve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Človek v spoločenstve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312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/>
              <a:t>V každom spoločenstve platia určité pravidlá, ktoré musíme rešpektovať</a:t>
            </a:r>
            <a:endParaRPr lang="sk-SK" sz="2800" dirty="0"/>
          </a:p>
        </p:txBody>
      </p:sp>
      <p:pic>
        <p:nvPicPr>
          <p:cNvPr id="13314" name="Picture 2" descr="http://www.slevnuj.cz/_scriptfiles/uploaded/images/vykric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65" y="738231"/>
            <a:ext cx="3679005" cy="35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Etika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to súhrn noriem a pravidiel správania. </a:t>
            </a:r>
          </a:p>
          <a:p>
            <a:r>
              <a:rPr lang="sk-SK" sz="2800" dirty="0" smtClean="0"/>
              <a:t>Je to náuka o morálke. </a:t>
            </a:r>
            <a:endParaRPr lang="sk-SK" sz="2800" dirty="0"/>
          </a:p>
        </p:txBody>
      </p:sp>
      <p:pic>
        <p:nvPicPr>
          <p:cNvPr id="8194" name="Picture 2" descr="http://www.greentoys.cz/images/stories/foto-clanku/letak_ste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76" y="1905000"/>
            <a:ext cx="4743240" cy="43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Morálka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to súbor uznávaných mravných noriem vyplývajúcich z určitého chápania mravných hodnôt, ich povahy a hierarchie. </a:t>
            </a:r>
            <a:endParaRPr lang="sk-SK" sz="2800" dirty="0"/>
          </a:p>
        </p:txBody>
      </p:sp>
      <p:pic>
        <p:nvPicPr>
          <p:cNvPr id="9218" name="Picture 2" descr="http://t2.gstatic.com/images?q=tbn:ANd9GcSfO6bxZC0aJj2zCElD5Zuss6O5jEgJEl2FpZjKEhEqB2XVlWH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75" y="1481272"/>
            <a:ext cx="2885812" cy="49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Ustálene pravidlo morálnej spoločnosti.</a:t>
            </a:r>
          </a:p>
          <a:p>
            <a:r>
              <a:rPr lang="sk-SK" sz="2800" dirty="0" smtClean="0"/>
              <a:t>Právna norma orgánu štátnej moci</a:t>
            </a:r>
            <a:endParaRPr lang="sk-SK" sz="2800" dirty="0"/>
          </a:p>
        </p:txBody>
      </p:sp>
      <p:pic>
        <p:nvPicPr>
          <p:cNvPr id="10242" name="Picture 2" descr="http://1y4o79syc6g4difua2cvof9qco.wpengine.netdna-cdn.com/wp-content/uploads/2013/08/la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63" y="2407640"/>
            <a:ext cx="4919142" cy="32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Trestný čin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Ak niektoré z týchto pravidiel a noriem porušujeme, tak páchame trestný čin.</a:t>
            </a:r>
            <a:endParaRPr lang="sk-SK" sz="2800" dirty="0"/>
          </a:p>
        </p:txBody>
      </p:sp>
      <p:pic>
        <p:nvPicPr>
          <p:cNvPr id="11266" name="Picture 2" descr="http://img.aktuality.sk/stories/NAJNOVSIE_FOTKY/KRIMI/puta_muz_zadrzany_dreamsti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210469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Dozor nad pravidlami a zákonmi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dirty="0" smtClean="0"/>
              <a:t>Kontrolná moc</a:t>
            </a:r>
            <a:endParaRPr lang="sk-SK" sz="2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 smtClean="0"/>
              <a:t>Výkonná moc</a:t>
            </a:r>
            <a:endParaRPr lang="sk-SK" sz="2800" dirty="0"/>
          </a:p>
        </p:txBody>
      </p:sp>
      <p:pic>
        <p:nvPicPr>
          <p:cNvPr id="12294" name="Picture 6" descr="Súbor: slovenská polícia, policajné auto Kia sorento jpg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5971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mg.cas.sk/img/4/article/1177401_sudca-sud-ilustracne-kladivko-spravodlivost-sudna-sien-crop-cro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610213"/>
            <a:ext cx="4338637" cy="32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Boží zákon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Pán Boh je kontrolnou a zároveň výkonnou </a:t>
            </a:r>
            <a:r>
              <a:rPr lang="sk-SK" sz="2800" dirty="0" smtClean="0"/>
              <a:t>mocou.</a:t>
            </a:r>
            <a:endParaRPr lang="sk-SK" sz="2800" dirty="0"/>
          </a:p>
        </p:txBody>
      </p:sp>
      <p:pic>
        <p:nvPicPr>
          <p:cNvPr id="15362" name="Picture 2" descr="http://canlloparot.files.wordpress.com/2013/04/10commandmentst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553368"/>
            <a:ext cx="5427678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9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Hľa, aké dobré, aké milé je to, keď bratia spolu bývajú!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sz="2400" b="1" dirty="0"/>
              <a:t>Ž 133,1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Život v spoločenstve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4846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Napíšte na papier aspoň tri skupiny ľudí s ktorými tvoríte spoločenstvo.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Povedzte prečo si myslíte, že s nimi tvoríte spoločenstvo?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399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Viete kto to je?</a:t>
            </a:r>
            <a:endParaRPr lang="sk-SK" dirty="0"/>
          </a:p>
        </p:txBody>
      </p:sp>
      <p:pic>
        <p:nvPicPr>
          <p:cNvPr id="1026" name="Picture 2" descr="http://moviescene.files.wordpress.com/2012/08/cast-aw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69" y="2133600"/>
            <a:ext cx="67168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Toto je:</a:t>
            </a:r>
            <a:endParaRPr lang="sk-SK" sz="3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Robinson</a:t>
            </a:r>
            <a:r>
              <a:rPr lang="sk-SK" sz="2800" dirty="0" smtClean="0"/>
              <a:t> </a:t>
            </a:r>
            <a:r>
              <a:rPr lang="sk-SK" sz="2800" dirty="0" err="1" smtClean="0"/>
              <a:t>Crusoe</a:t>
            </a:r>
            <a:endParaRPr lang="sk-SK" sz="2800" dirty="0"/>
          </a:p>
        </p:txBody>
      </p:sp>
      <p:pic>
        <p:nvPicPr>
          <p:cNvPr id="2052" name="Picture 4" descr="http://image.toutlecine.com/photos/s/e/u/seul-au-monde-2000-04-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8" y="446088"/>
            <a:ext cx="3622609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o ňom viete?</a:t>
            </a:r>
            <a:br>
              <a:rPr lang="sk-SK" dirty="0" smtClean="0"/>
            </a:br>
            <a:r>
              <a:rPr lang="sk-SK" dirty="0" smtClean="0"/>
              <a:t>Ako žil?</a:t>
            </a:r>
            <a:endParaRPr lang="sk-SK" dirty="0"/>
          </a:p>
        </p:txBody>
      </p:sp>
      <p:pic>
        <p:nvPicPr>
          <p:cNvPr id="4" name="Picture 2" descr="http://image.toutlecine.com/photos/s/e/u/seul-au-monde-2000-03-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12" y="2133600"/>
            <a:ext cx="571020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okolo seba potrebuje ľudí.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</p:spTree>
    <p:extLst>
      <p:ext uri="{BB962C8B-B14F-4D97-AF65-F5344CB8AC3E}">
        <p14:creationId xmlns:p14="http://schemas.microsoft.com/office/powerpoint/2010/main" val="6654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Ľudia tvoria rôzne spoločenstvá...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dirty="0" smtClean="0"/>
              <a:t>rodina</a:t>
            </a:r>
            <a:endParaRPr lang="sk-SK" sz="2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 smtClean="0"/>
              <a:t>futbal</a:t>
            </a:r>
            <a:endParaRPr lang="sk-SK" dirty="0"/>
          </a:p>
        </p:txBody>
      </p:sp>
      <p:pic>
        <p:nvPicPr>
          <p:cNvPr id="10" name="Picture 4" descr="http://usti.ymca.cz/data/pics/pro-nejmensi/happy%20fam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98" y="2894202"/>
            <a:ext cx="4459506" cy="29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/>
          <a:stretch/>
        </p:blipFill>
        <p:spPr>
          <a:xfrm>
            <a:off x="7167563" y="2877424"/>
            <a:ext cx="4338637" cy="2972314"/>
          </a:xfrm>
        </p:spPr>
      </p:pic>
    </p:spTree>
    <p:extLst>
      <p:ext uri="{BB962C8B-B14F-4D97-AF65-F5344CB8AC3E}">
        <p14:creationId xmlns:p14="http://schemas.microsoft.com/office/powerpoint/2010/main" val="3939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stvorený pre spoločenstvo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dirty="0" smtClean="0"/>
              <a:t>S Pánom Bohom</a:t>
            </a:r>
            <a:endParaRPr lang="sk-SK" sz="2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 smtClean="0"/>
              <a:t>S človekom</a:t>
            </a:r>
            <a:endParaRPr lang="sk-SK" sz="2800" dirty="0"/>
          </a:p>
        </p:txBody>
      </p:sp>
      <p:pic>
        <p:nvPicPr>
          <p:cNvPr id="6146" name="Picture 2" descr="http://www.prlog.org/11409306-the-creation-of-ad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796687"/>
            <a:ext cx="4343400" cy="28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rtik.files.wordpress.com/2010/09/adam-and-ev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7" y="2796687"/>
            <a:ext cx="4537970" cy="28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1110457"/>
            <a:ext cx="3505199" cy="976312"/>
          </a:xfrm>
        </p:spPr>
        <p:txBody>
          <a:bodyPr>
            <a:noAutofit/>
          </a:bodyPr>
          <a:lstStyle/>
          <a:p>
            <a:r>
              <a:rPr lang="sk-SK" sz="3600" dirty="0" smtClean="0"/>
              <a:t>Čo sú ľudské práva?</a:t>
            </a:r>
            <a:endParaRPr lang="sk-SK" sz="3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89212" y="2572283"/>
            <a:ext cx="3505199" cy="328876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170" name="Picture 2" descr="http://www.pravo-medicina.sk/___images/aktuality/000aaajust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19855"/>
            <a:ext cx="5181600" cy="24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179</Words>
  <Application>Microsoft Office PowerPoint</Application>
  <PresentationFormat>Širokouhlá</PresentationFormat>
  <Paragraphs>35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Dym</vt:lpstr>
      <vt:lpstr>Život v spoločenstve</vt:lpstr>
      <vt:lpstr>Napíšte na papier aspoň tri skupiny ľudí s ktorými tvoríte spoločenstvo. </vt:lpstr>
      <vt:lpstr>Viete kto to je?</vt:lpstr>
      <vt:lpstr>Toto je:</vt:lpstr>
      <vt:lpstr>Čo o ňom viete? Ako žil?</vt:lpstr>
      <vt:lpstr>Človek okolo seba potrebuje ľudí.</vt:lpstr>
      <vt:lpstr>Ľudia tvoria rôzne spoločenstvá...</vt:lpstr>
      <vt:lpstr>Človek je stvorený pre spoločenstvo</vt:lpstr>
      <vt:lpstr>Čo sú ľudské práva?</vt:lpstr>
      <vt:lpstr>Prezentácia programu PowerPoint</vt:lpstr>
      <vt:lpstr>Etika </vt:lpstr>
      <vt:lpstr>Morálka</vt:lpstr>
      <vt:lpstr>Zákon </vt:lpstr>
      <vt:lpstr>Trestný čin</vt:lpstr>
      <vt:lpstr>Dozor nad pravidlami a zákonmi </vt:lpstr>
      <vt:lpstr>Boží zákon</vt:lpstr>
      <vt:lpstr>Hľa, aké dobré, aké milé je to, keď bratia spolu bývajú!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spoločenstve</dc:title>
  <dc:creator>Stanislav Grega</dc:creator>
  <cp:lastModifiedBy>Stanislav Grega</cp:lastModifiedBy>
  <cp:revision>19</cp:revision>
  <dcterms:created xsi:type="dcterms:W3CDTF">2013-09-11T19:13:25Z</dcterms:created>
  <dcterms:modified xsi:type="dcterms:W3CDTF">2016-09-29T07:34:57Z</dcterms:modified>
</cp:coreProperties>
</file>