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0" r:id="rId4"/>
    <p:sldId id="259" r:id="rId5"/>
    <p:sldId id="261" r:id="rId6"/>
    <p:sldId id="257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6/11/2015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Druhé Božie prikázanie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3200" dirty="0"/>
              <a:t>Nebudeš zneužívať meno Hospodina, svojho Boha. </a:t>
            </a:r>
          </a:p>
        </p:txBody>
      </p:sp>
    </p:spTree>
    <p:extLst>
      <p:ext uri="{BB962C8B-B14F-4D97-AF65-F5344CB8AC3E}">
        <p14:creationId xmlns:p14="http://schemas.microsoft.com/office/powerpoint/2010/main" val="31834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Toto zaznieva z ľudských úst: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/>
              <a:t>Bože</a:t>
            </a:r>
          </a:p>
          <a:p>
            <a:r>
              <a:rPr lang="sk-SK" dirty="0"/>
              <a:t>Pane</a:t>
            </a:r>
          </a:p>
          <a:p>
            <a:r>
              <a:rPr lang="sk-SK" dirty="0"/>
              <a:t>Pane Bože</a:t>
            </a:r>
          </a:p>
          <a:p>
            <a:r>
              <a:rPr lang="sk-SK" dirty="0" err="1"/>
              <a:t>Ježiši</a:t>
            </a:r>
            <a:r>
              <a:rPr lang="sk-SK" dirty="0"/>
              <a:t> Kriste</a:t>
            </a:r>
          </a:p>
          <a:p>
            <a:r>
              <a:rPr lang="sk-SK" dirty="0"/>
              <a:t>Ó, Pane</a:t>
            </a:r>
          </a:p>
          <a:p>
            <a:endParaRPr lang="sk-SK" dirty="0"/>
          </a:p>
        </p:txBody>
      </p:sp>
      <p:pic>
        <p:nvPicPr>
          <p:cNvPr id="3074" name="Picture 2" descr="http://img.blesk.cz/img/1/full/533213_hnev-zlost-nahnevana-krik-zurivo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1" y="2222500"/>
            <a:ext cx="3492890" cy="441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1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Židia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 úcty, aby nevyslovili meno Božie nadarmo oslovovali Pána Boha menami:</a:t>
            </a:r>
          </a:p>
          <a:p>
            <a:pPr lvl="1"/>
            <a:r>
              <a:rPr lang="sk-SK" sz="2600" dirty="0" err="1" smtClean="0"/>
              <a:t>Adónaj</a:t>
            </a:r>
            <a:endParaRPr lang="sk-SK" sz="2600" dirty="0" smtClean="0"/>
          </a:p>
          <a:p>
            <a:pPr lvl="1"/>
            <a:r>
              <a:rPr lang="sk-SK" sz="2600" dirty="0" err="1" smtClean="0"/>
              <a:t>Elóhim</a:t>
            </a:r>
            <a:endParaRPr lang="sk-SK" sz="2600" dirty="0"/>
          </a:p>
        </p:txBody>
      </p:sp>
      <p:pic>
        <p:nvPicPr>
          <p:cNvPr id="2050" name="Picture 2" descr="http://hnonline.sk/sites/default/files/attachments/images/710/47713710-orthodox-jewish-man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467" y="2023533"/>
            <a:ext cx="6770687" cy="451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28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Kedy sa meno Božie berie nadarmo?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Keď je to </a:t>
            </a:r>
            <a:r>
              <a:rPr lang="sk-SK" sz="3200" dirty="0" smtClean="0"/>
              <a:t>nadávka</a:t>
            </a:r>
          </a:p>
          <a:p>
            <a:r>
              <a:rPr lang="sk-SK" sz="3200" dirty="0" smtClean="0"/>
              <a:t>Keď je to výkrik zúfalstva</a:t>
            </a:r>
            <a:endParaRPr lang="sk-SK" sz="3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Keď sa nekáže evanjelium</a:t>
            </a:r>
          </a:p>
          <a:p>
            <a:r>
              <a:rPr lang="sk-SK" sz="3200" dirty="0" smtClean="0"/>
              <a:t>Keď sa nemodlí </a:t>
            </a:r>
          </a:p>
          <a:p>
            <a:r>
              <a:rPr lang="sk-SK" sz="3200" dirty="0" smtClean="0"/>
              <a:t>Keď sa nerozprávam o Bohu s iným človekom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56710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0000" y="342901"/>
            <a:ext cx="10975599" cy="2705099"/>
          </a:xfrm>
        </p:spPr>
        <p:txBody>
          <a:bodyPr/>
          <a:lstStyle/>
          <a:p>
            <a:pPr algn="r"/>
            <a:r>
              <a:rPr lang="sk-SK" dirty="0" smtClean="0"/>
              <a:t>Druhé </a:t>
            </a:r>
            <a:br>
              <a:rPr lang="sk-SK" dirty="0" smtClean="0"/>
            </a:br>
            <a:r>
              <a:rPr lang="sk-SK" dirty="0" smtClean="0"/>
              <a:t>Božie </a:t>
            </a:r>
            <a:br>
              <a:rPr lang="sk-SK" dirty="0" smtClean="0"/>
            </a:br>
            <a:r>
              <a:rPr lang="sk-SK" dirty="0" smtClean="0"/>
              <a:t>prikázanie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4775200"/>
            <a:ext cx="10975598" cy="1879599"/>
          </a:xfrm>
        </p:spPr>
        <p:txBody>
          <a:bodyPr>
            <a:noAutofit/>
          </a:bodyPr>
          <a:lstStyle/>
          <a:p>
            <a:pPr algn="r"/>
            <a:r>
              <a:rPr lang="sk-SK" sz="3200" dirty="0"/>
              <a:t>Nebudeš </a:t>
            </a:r>
            <a:endParaRPr lang="sk-SK" sz="3200" dirty="0" smtClean="0"/>
          </a:p>
          <a:p>
            <a:pPr algn="r"/>
            <a:r>
              <a:rPr lang="sk-SK" sz="3200" dirty="0" smtClean="0"/>
              <a:t>brať meno </a:t>
            </a:r>
          </a:p>
          <a:p>
            <a:pPr algn="r"/>
            <a:r>
              <a:rPr lang="sk-SK" sz="3200" dirty="0" smtClean="0"/>
              <a:t>Božie nadarmo. </a:t>
            </a:r>
            <a:endParaRPr lang="sk-SK" sz="3200" dirty="0"/>
          </a:p>
        </p:txBody>
      </p:sp>
      <p:pic>
        <p:nvPicPr>
          <p:cNvPr id="4098" name="Picture 2" descr="http://www.vrable.sk/download_file_f.php?id=47932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51" y="342901"/>
            <a:ext cx="8658918" cy="628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to znamená?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68868" y="2222287"/>
            <a:ext cx="6079066" cy="3958380"/>
          </a:xfrm>
        </p:spPr>
        <p:txBody>
          <a:bodyPr>
            <a:noAutofit/>
          </a:bodyPr>
          <a:lstStyle/>
          <a:p>
            <a:r>
              <a:rPr lang="sk-SK" sz="3200" dirty="0"/>
              <a:t>Máme sa Pána Boha báť a Ho milovať, aby sme Jeho menom nezlorečili, neprisahali, nečarili, neluhali a neoklamávali, ale aby sme Jeho meno vo všetkých potrebách vzývali, ctili, chválili a velebili. </a:t>
            </a:r>
          </a:p>
        </p:txBody>
      </p:sp>
      <p:pic>
        <p:nvPicPr>
          <p:cNvPr id="1026" name="Picture 2" descr="http://www.blogovisko.sk/wp-content/uploads/Martin-Luther-1523-by-Lucas-Cranach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" t="1036" r="1426" b="1018"/>
          <a:stretch/>
        </p:blipFill>
        <p:spPr bwMode="auto">
          <a:xfrm>
            <a:off x="6951132" y="306957"/>
            <a:ext cx="4430865" cy="636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9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Meno Božie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4">
            <a:noAutofit/>
          </a:bodyPr>
          <a:lstStyle/>
          <a:p>
            <a:r>
              <a:rPr lang="sk-SK" sz="2000" dirty="0" smtClean="0"/>
              <a:t>Boh</a:t>
            </a:r>
          </a:p>
          <a:p>
            <a:r>
              <a:rPr lang="sk-SK" sz="2000" dirty="0" smtClean="0"/>
              <a:t>Pán</a:t>
            </a:r>
          </a:p>
          <a:p>
            <a:r>
              <a:rPr lang="sk-SK" sz="2000" dirty="0" smtClean="0"/>
              <a:t>Pán Boh</a:t>
            </a:r>
          </a:p>
          <a:p>
            <a:r>
              <a:rPr lang="sk-SK" sz="2000" dirty="0"/>
              <a:t>Stvoriteľ </a:t>
            </a:r>
          </a:p>
          <a:p>
            <a:r>
              <a:rPr lang="sk-SK" sz="2000" dirty="0"/>
              <a:t>Otec</a:t>
            </a:r>
          </a:p>
          <a:p>
            <a:r>
              <a:rPr lang="sk-SK" sz="2000" dirty="0"/>
              <a:t>Otecko</a:t>
            </a:r>
          </a:p>
          <a:p>
            <a:endParaRPr lang="sk-SK" sz="2000" dirty="0" smtClean="0"/>
          </a:p>
          <a:p>
            <a:endParaRPr lang="sk-SK" sz="2000" dirty="0"/>
          </a:p>
          <a:p>
            <a:r>
              <a:rPr lang="sk-SK" sz="2000" dirty="0" smtClean="0"/>
              <a:t>Ježiš Kristus</a:t>
            </a:r>
          </a:p>
          <a:p>
            <a:r>
              <a:rPr lang="sk-SK" sz="2000" dirty="0" smtClean="0"/>
              <a:t>Boží Syn</a:t>
            </a:r>
          </a:p>
          <a:p>
            <a:r>
              <a:rPr lang="sk-SK" sz="2000" dirty="0" smtClean="0"/>
              <a:t>Mesiáš</a:t>
            </a:r>
          </a:p>
          <a:p>
            <a:r>
              <a:rPr lang="sk-SK" sz="2000" dirty="0" err="1" smtClean="0"/>
              <a:t>Imanuel</a:t>
            </a:r>
            <a:endParaRPr lang="sk-SK" sz="2000" dirty="0" smtClean="0"/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sz="2000" dirty="0"/>
          </a:p>
          <a:p>
            <a:endParaRPr lang="sk-SK" sz="2000" dirty="0" smtClean="0"/>
          </a:p>
          <a:p>
            <a:r>
              <a:rPr lang="sk-SK" sz="2000" dirty="0" smtClean="0"/>
              <a:t>Svätý Duch</a:t>
            </a:r>
          </a:p>
          <a:p>
            <a:r>
              <a:rPr lang="sk-SK" sz="2000" dirty="0" smtClean="0"/>
              <a:t>Radca</a:t>
            </a:r>
          </a:p>
          <a:p>
            <a:r>
              <a:rPr lang="sk-SK" sz="2000" dirty="0" smtClean="0"/>
              <a:t>Pomocník</a:t>
            </a:r>
          </a:p>
          <a:p>
            <a:r>
              <a:rPr lang="sk-SK" sz="2000" dirty="0" smtClean="0"/>
              <a:t>Učiteľ </a:t>
            </a:r>
          </a:p>
          <a:p>
            <a:endParaRPr lang="sk-SK" sz="2000" dirty="0" smtClean="0"/>
          </a:p>
          <a:p>
            <a:endParaRPr lang="sk-SK" sz="2000" dirty="0"/>
          </a:p>
          <a:p>
            <a:endParaRPr lang="sk-SK" sz="2000" dirty="0" smtClean="0"/>
          </a:p>
          <a:p>
            <a:endParaRPr lang="sk-SK" sz="2000" dirty="0"/>
          </a:p>
          <a:p>
            <a:r>
              <a:rPr lang="sk-SK" sz="2000" dirty="0" smtClean="0"/>
              <a:t>Jahve</a:t>
            </a:r>
          </a:p>
          <a:p>
            <a:r>
              <a:rPr lang="sk-SK" sz="2000" dirty="0" smtClean="0"/>
              <a:t>Som, ktorý som</a:t>
            </a:r>
          </a:p>
          <a:p>
            <a:r>
              <a:rPr lang="sk-SK" sz="2000" dirty="0" smtClean="0"/>
              <a:t>Hospodin</a:t>
            </a:r>
          </a:p>
          <a:p>
            <a:r>
              <a:rPr lang="sk-SK" sz="2000" dirty="0" err="1" smtClean="0"/>
              <a:t>Adonaj</a:t>
            </a:r>
            <a:endParaRPr lang="sk-SK" sz="2000" dirty="0" smtClean="0"/>
          </a:p>
          <a:p>
            <a:r>
              <a:rPr lang="sk-SK" sz="2000" dirty="0" err="1" smtClean="0"/>
              <a:t>Elóhom</a:t>
            </a:r>
            <a:endParaRPr lang="sk-SK" sz="2000" dirty="0" smtClean="0"/>
          </a:p>
          <a:p>
            <a:r>
              <a:rPr lang="sk-SK" sz="2000" dirty="0" smtClean="0"/>
              <a:t>Trojjediný Boh</a:t>
            </a:r>
          </a:p>
          <a:p>
            <a:r>
              <a:rPr lang="sk-SK" sz="2000" dirty="0" smtClean="0"/>
              <a:t>...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9004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Druhé Božie prikázanie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3200" dirty="0"/>
              <a:t>Nebudeš zneužívať meno Hospodina, svojho Boha. </a:t>
            </a:r>
          </a:p>
        </p:txBody>
      </p:sp>
    </p:spTree>
    <p:extLst>
      <p:ext uri="{BB962C8B-B14F-4D97-AF65-F5344CB8AC3E}">
        <p14:creationId xmlns:p14="http://schemas.microsoft.com/office/powerpoint/2010/main" val="36417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ovenie kvó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TM03457503[[fn=Stanovenie kvóty]]</Template>
  <TotalTime>29</TotalTime>
  <Words>165</Words>
  <Application>Microsoft Office PowerPoint</Application>
  <PresentationFormat>Širokouhlá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2</vt:lpstr>
      <vt:lpstr>Stanovenie kvóty</vt:lpstr>
      <vt:lpstr>Druhé Božie prikázanie</vt:lpstr>
      <vt:lpstr>Toto zaznieva z ľudských úst: </vt:lpstr>
      <vt:lpstr>Židia </vt:lpstr>
      <vt:lpstr>Kedy sa meno Božie berie nadarmo?</vt:lpstr>
      <vt:lpstr>Druhé  Božie  prikázanie</vt:lpstr>
      <vt:lpstr>Čo to znamená? </vt:lpstr>
      <vt:lpstr>Meno Božie</vt:lpstr>
      <vt:lpstr>Druhé Božie prikázanie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Druhé Božie prikázanie</dc:title>
  <dc:creator>Stanislav Grega</dc:creator>
  <cp:lastModifiedBy>Stanislav Grega</cp:lastModifiedBy>
  <cp:revision>10</cp:revision>
  <dcterms:created xsi:type="dcterms:W3CDTF">2015-06-11T08:38:07Z</dcterms:created>
  <dcterms:modified xsi:type="dcterms:W3CDTF">2015-06-11T09:07:26Z</dcterms:modified>
</cp:coreProperties>
</file>