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7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8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6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7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0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3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7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1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6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5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11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Sinajská</a:t>
            </a:r>
            <a:r>
              <a:rPr lang="sk-SK" dirty="0"/>
              <a:t> udalosť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98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b="1" dirty="0" err="1"/>
              <a:t>Dekalóg</a:t>
            </a:r>
            <a:endParaRPr lang="sk-SK" sz="6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10 Božích prikázaní</a:t>
            </a:r>
          </a:p>
          <a:p>
            <a:r>
              <a:rPr lang="sk-SK" sz="3600" dirty="0"/>
              <a:t>Deka – desať; </a:t>
            </a:r>
            <a:r>
              <a:rPr lang="sk-SK" sz="3600" dirty="0" err="1"/>
              <a:t>Logos</a:t>
            </a:r>
            <a:r>
              <a:rPr lang="sk-SK" sz="3600" dirty="0"/>
              <a:t> – slovo</a:t>
            </a:r>
          </a:p>
          <a:p>
            <a:r>
              <a:rPr lang="sk-SK" sz="3600" dirty="0"/>
              <a:t>Desať slov</a:t>
            </a:r>
          </a:p>
          <a:p>
            <a:endParaRPr lang="sk-SK" sz="3600" dirty="0"/>
          </a:p>
        </p:txBody>
      </p:sp>
      <p:pic>
        <p:nvPicPr>
          <p:cNvPr id="8194" name="Picture 2" descr="Výsledok vyhľadávania obrázkov pre dopyt dekaló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0" y="3323853"/>
            <a:ext cx="3768482" cy="27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Výsledok vyhľadávania obrázkov pre dopyt the la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r="-1" b="-1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07116" cy="4601183"/>
          </a:xfrm>
        </p:spPr>
        <p:txBody>
          <a:bodyPr>
            <a:normAutofit/>
          </a:bodyPr>
          <a:lstStyle/>
          <a:p>
            <a:r>
              <a:rPr lang="sk-SK" sz="4700" b="1" dirty="0"/>
              <a:t>Jakub 2, 10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r>
              <a:rPr lang="sk-SK" sz="4000" dirty="0"/>
              <a:t>Lebo keby niekto celý zákon zachoval, ale previnil by sa v jednom (prikázaní), previnil sa proti všetkým.</a:t>
            </a:r>
          </a:p>
        </p:txBody>
      </p:sp>
    </p:spTree>
    <p:extLst>
      <p:ext uri="{BB962C8B-B14F-4D97-AF65-F5344CB8AC3E}">
        <p14:creationId xmlns:p14="http://schemas.microsoft.com/office/powerpoint/2010/main" val="8966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chceme, aby ľudia žili v určitej spoločnosti, musíme mať v nej poriadok.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4000" dirty="0"/>
              <a:t>Čo zabezpečuje poriadok v škole</a:t>
            </a:r>
            <a:r>
              <a:rPr lang="sk-SK" sz="4000" dirty="0" smtClean="0"/>
              <a:t>?</a:t>
            </a:r>
          </a:p>
          <a:p>
            <a:r>
              <a:rPr lang="sk-SK" sz="4000" dirty="0" smtClean="0"/>
              <a:t>Čo </a:t>
            </a:r>
            <a:r>
              <a:rPr lang="sk-SK" sz="4000" dirty="0"/>
              <a:t>zabezpečuje poriadok na pracovisku vašich rodičov</a:t>
            </a:r>
            <a:r>
              <a:rPr lang="sk-SK" sz="4000" dirty="0" smtClean="0"/>
              <a:t>?</a:t>
            </a:r>
          </a:p>
          <a:p>
            <a:r>
              <a:rPr lang="sk-SK" sz="4000" dirty="0" smtClean="0"/>
              <a:t>Čo </a:t>
            </a:r>
            <a:r>
              <a:rPr lang="sk-SK" sz="4000" dirty="0"/>
              <a:t>zabezpečuje poriadok v štáte</a:t>
            </a:r>
            <a:r>
              <a:rPr lang="sk-SK" sz="4000" dirty="0" smtClean="0"/>
              <a:t>?</a:t>
            </a:r>
          </a:p>
          <a:p>
            <a:r>
              <a:rPr lang="sk-SK" sz="4000" dirty="0" smtClean="0"/>
              <a:t>Čo </a:t>
            </a:r>
            <a:r>
              <a:rPr lang="sk-SK" sz="4000" dirty="0"/>
              <a:t>zabezpečuje poriadok v mestách a v obciach</a:t>
            </a:r>
            <a:r>
              <a:rPr lang="sk-SK" sz="4000" dirty="0" smtClean="0"/>
              <a:t>?</a:t>
            </a:r>
          </a:p>
          <a:p>
            <a:r>
              <a:rPr lang="sk-SK" sz="4000" dirty="0" smtClean="0"/>
              <a:t>Čo </a:t>
            </a:r>
            <a:r>
              <a:rPr lang="sk-SK" sz="4000" dirty="0"/>
              <a:t>zabezpečuje poriadok v rodine?</a:t>
            </a:r>
          </a:p>
        </p:txBody>
      </p:sp>
    </p:spTree>
    <p:extLst>
      <p:ext uri="{BB962C8B-B14F-4D97-AF65-F5344CB8AC3E}">
        <p14:creationId xmlns:p14="http://schemas.microsoft.com/office/powerpoint/2010/main" val="17846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Výsledok vyhľadávania obrázkov pre dopyt dopravné značky"/>
          <p:cNvPicPr>
            <a:picLocks noChangeAspect="1"/>
          </p:cNvPicPr>
          <p:nvPr/>
        </p:nvPicPr>
        <p:blipFill rotWithShape="1">
          <a:blip r:embed="rId2"/>
          <a:srcRect l="23190" r="17397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20" y="998805"/>
            <a:ext cx="2947482" cy="2208221"/>
          </a:xfrm>
        </p:spPr>
        <p:txBody>
          <a:bodyPr anchor="b">
            <a:noAutofit/>
          </a:bodyPr>
          <a:lstStyle/>
          <a:p>
            <a:r>
              <a:rPr lang="sk-SK" sz="3200" dirty="0"/>
              <a:t>Príkazy</a:t>
            </a:r>
            <a:br>
              <a:rPr lang="sk-SK" sz="3200" dirty="0"/>
            </a:br>
            <a:r>
              <a:rPr lang="sk-SK" sz="3200" dirty="0"/>
              <a:t>Zákazy</a:t>
            </a:r>
            <a:br>
              <a:rPr lang="sk-SK" sz="3200" dirty="0"/>
            </a:br>
            <a:r>
              <a:rPr lang="sk-SK" sz="3200" dirty="0"/>
              <a:t>Pravidlá</a:t>
            </a:r>
            <a:br>
              <a:rPr lang="sk-SK" sz="3200" dirty="0"/>
            </a:br>
            <a:r>
              <a:rPr lang="sk-SK" sz="3200" dirty="0"/>
              <a:t>Rozkazy</a:t>
            </a:r>
            <a:br>
              <a:rPr lang="sk-SK" sz="3200" dirty="0"/>
            </a:br>
            <a:r>
              <a:rPr lang="sk-SK" sz="3200" dirty="0"/>
              <a:t>Zákon</a:t>
            </a:r>
          </a:p>
        </p:txBody>
      </p:sp>
      <p:sp>
        <p:nvSpPr>
          <p:cNvPr id="1030" name="Content Placeholder 1029"/>
          <p:cNvSpPr>
            <a:spLocks noGrp="1"/>
          </p:cNvSpPr>
          <p:nvPr>
            <p:ph idx="1"/>
          </p:nvPr>
        </p:nvSpPr>
        <p:spPr>
          <a:xfrm>
            <a:off x="252920" y="3207026"/>
            <a:ext cx="2947482" cy="2699252"/>
          </a:xfrm>
        </p:spPr>
        <p:txBody>
          <a:bodyPr anchor="t">
            <a:normAutofit lnSpcReduction="10000"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Usmerňujú</a:t>
            </a:r>
          </a:p>
          <a:p>
            <a:r>
              <a:rPr lang="sk-SK" sz="2400" dirty="0">
                <a:solidFill>
                  <a:srgbClr val="FFFFFF"/>
                </a:solidFill>
              </a:rPr>
              <a:t>Určujú hranice</a:t>
            </a:r>
          </a:p>
          <a:p>
            <a:r>
              <a:rPr lang="sk-SK" sz="2400" dirty="0">
                <a:solidFill>
                  <a:srgbClr val="FFFFFF"/>
                </a:solidFill>
              </a:rPr>
              <a:t>Kontrolujú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Poučujú</a:t>
            </a:r>
          </a:p>
          <a:p>
            <a:r>
              <a:rPr lang="sk-SK" sz="2400" dirty="0">
                <a:solidFill>
                  <a:srgbClr val="FFFFFF"/>
                </a:solidFill>
              </a:rPr>
              <a:t>Formujú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Pomáhajú </a:t>
            </a:r>
          </a:p>
        </p:txBody>
      </p:sp>
    </p:spTree>
    <p:extLst>
      <p:ext uri="{BB962C8B-B14F-4D97-AF65-F5344CB8AC3E}">
        <p14:creationId xmlns:p14="http://schemas.microsoft.com/office/powerpoint/2010/main" val="13141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ýsledok vyhľadávania obrázkov pre dopyt Wilderness Wander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1" r="-1" b="2000"/>
          <a:stretch/>
        </p:blipFill>
        <p:spPr bwMode="auto">
          <a:xfrm>
            <a:off x="-7912" y="0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Boh vedie životom</a:t>
            </a:r>
          </a:p>
        </p:txBody>
      </p:sp>
      <p:pic>
        <p:nvPicPr>
          <p:cNvPr id="2052" name="Picture 4" descr="Výsledok vyhľadávania obrázkov pre dopyt pillar of cloud and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06" y="3606093"/>
            <a:ext cx="3411420" cy="309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47190" y="1123837"/>
            <a:ext cx="5051036" cy="1873886"/>
          </a:xfrm>
        </p:spPr>
        <p:txBody>
          <a:bodyPr>
            <a:normAutofit/>
          </a:bodyPr>
          <a:lstStyle/>
          <a:p>
            <a:r>
              <a:rPr lang="sk-SK" sz="3200" dirty="0"/>
              <a:t>Cez deň v oblakovom stĺpe</a:t>
            </a:r>
          </a:p>
          <a:p>
            <a:r>
              <a:rPr lang="sk-SK" sz="3200" dirty="0"/>
              <a:t>V noci v ohňovom stĺpe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5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ok vyhľadávania obrázkov pre dopyt manna and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4" b="3"/>
          <a:stretch/>
        </p:blipFill>
        <p:spPr bwMode="auto">
          <a:xfrm>
            <a:off x="7460907" y="3264090"/>
            <a:ext cx="4027002" cy="3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water from the r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" b="-3"/>
          <a:stretch/>
        </p:blipFill>
        <p:spPr bwMode="auto">
          <a:xfrm>
            <a:off x="5137460" y="10"/>
            <a:ext cx="4113440" cy="3920034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quail bird fly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" r="6" b="17501"/>
          <a:stretch/>
        </p:blipFill>
        <p:spPr bwMode="auto">
          <a:xfrm>
            <a:off x="9408840" y="758952"/>
            <a:ext cx="2079069" cy="23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057" y="492926"/>
            <a:ext cx="4016116" cy="1255469"/>
          </a:xfrm>
        </p:spPr>
        <p:txBody>
          <a:bodyPr>
            <a:noAutofit/>
          </a:bodyPr>
          <a:lstStyle/>
          <a:p>
            <a:r>
              <a:rPr lang="sk-SK" sz="4800" b="1" dirty="0"/>
              <a:t>Boh sa stará </a:t>
            </a:r>
            <a:br>
              <a:rPr lang="sk-SK" sz="4800" b="1" dirty="0"/>
            </a:br>
            <a:r>
              <a:rPr lang="sk-SK" sz="4800" b="1" dirty="0"/>
              <a:t>o každodenné potreby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Manna – chlieb pre Izrael</a:t>
            </a:r>
          </a:p>
          <a:p>
            <a:r>
              <a:rPr lang="sk-SK" sz="3600" dirty="0">
                <a:solidFill>
                  <a:srgbClr val="FFFFFF"/>
                </a:solidFill>
              </a:rPr>
              <a:t>Voda zo skaly</a:t>
            </a:r>
          </a:p>
          <a:p>
            <a:r>
              <a:rPr lang="sk-SK" sz="3600" dirty="0">
                <a:solidFill>
                  <a:srgbClr val="FFFFFF"/>
                </a:solidFill>
              </a:rPr>
              <a:t>Prepelice</a:t>
            </a:r>
          </a:p>
          <a:p>
            <a:endParaRPr lang="sk-SK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189383"/>
          </a:xfrm>
        </p:spPr>
        <p:txBody>
          <a:bodyPr/>
          <a:lstStyle/>
          <a:p>
            <a:r>
              <a:rPr lang="sk-SK" sz="5400" b="1" dirty="0"/>
              <a:t>Reptanie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256032" y="2531165"/>
            <a:ext cx="2834640" cy="3284419"/>
          </a:xfrm>
        </p:spPr>
        <p:txBody>
          <a:bodyPr/>
          <a:lstStyle/>
          <a:p>
            <a:r>
              <a:rPr lang="sk-SK" sz="2800" dirty="0"/>
              <a:t>Sťažovanie sa</a:t>
            </a:r>
          </a:p>
          <a:p>
            <a:r>
              <a:rPr lang="sk-SK" sz="2800" dirty="0"/>
              <a:t>Hundranie</a:t>
            </a:r>
          </a:p>
          <a:p>
            <a:r>
              <a:rPr lang="sk-SK" sz="2800" dirty="0"/>
              <a:t>Prejavovanie nespokojnosti</a:t>
            </a:r>
          </a:p>
          <a:p>
            <a:r>
              <a:rPr lang="sk-SK" sz="2800" dirty="0"/>
              <a:t>Šomrať</a:t>
            </a:r>
          </a:p>
          <a:p>
            <a:r>
              <a:rPr lang="sk-SK" sz="2800" dirty="0"/>
              <a:t>Ponosovať sa</a:t>
            </a:r>
          </a:p>
        </p:txBody>
      </p:sp>
      <p:pic>
        <p:nvPicPr>
          <p:cNvPr id="4098" name="Picture 2" descr="Výsledok vyhľadávania obrázkov pre dopyt complai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1"/>
            <a:ext cx="2834640" cy="1268896"/>
          </a:xfrm>
        </p:spPr>
        <p:txBody>
          <a:bodyPr>
            <a:normAutofit/>
          </a:bodyPr>
          <a:lstStyle/>
          <a:p>
            <a:r>
              <a:rPr lang="sk-SK" sz="7200" b="1" dirty="0"/>
              <a:t>Zákon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256032" y="2411897"/>
            <a:ext cx="3096768" cy="3498573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Ustálené pravidlo  </a:t>
            </a:r>
          </a:p>
          <a:p>
            <a:r>
              <a:rPr lang="sk-SK" sz="2800" dirty="0"/>
              <a:t>Princíp najmä v mravnej a spoločenskej oblasti</a:t>
            </a:r>
          </a:p>
          <a:p>
            <a:r>
              <a:rPr lang="sk-SK" sz="2800" dirty="0"/>
              <a:t>Obyčaj </a:t>
            </a:r>
          </a:p>
          <a:p>
            <a:r>
              <a:rPr lang="sk-SK" sz="2800" dirty="0"/>
              <a:t>Právna norma</a:t>
            </a:r>
          </a:p>
        </p:txBody>
      </p:sp>
      <p:pic>
        <p:nvPicPr>
          <p:cNvPr id="5122" name="Picture 2" descr="Výsledok vyhľadávania obrázkov pre dopyt zák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 bwMode="auto">
          <a:xfrm>
            <a:off x="3570643" y="767419"/>
            <a:ext cx="8274729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golden cal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183120"/>
          </a:xfrm>
        </p:spPr>
        <p:txBody>
          <a:bodyPr anchor="b">
            <a:normAutofit/>
          </a:bodyPr>
          <a:lstStyle/>
          <a:p>
            <a:r>
              <a:rPr lang="sk-SK" sz="7200" b="1" dirty="0"/>
              <a:t>Zlaté teľa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252920" y="5115338"/>
            <a:ext cx="2947482" cy="790939"/>
          </a:xfrm>
        </p:spPr>
        <p:txBody>
          <a:bodyPr anchor="t">
            <a:normAutofit/>
          </a:bodyPr>
          <a:lstStyle/>
          <a:p>
            <a:endParaRPr lang="sk-SK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Výsledok vyhľadávania obrázkov pre dopyt golden cal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r="3" b="3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sk-SK" sz="5400" b="1" dirty="0"/>
              <a:t>Trest za neveru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89248" y="2510395"/>
            <a:ext cx="5170647" cy="3274586"/>
          </a:xfrm>
        </p:spPr>
        <p:txBody>
          <a:bodyPr anchor="t">
            <a:normAutofit fontScale="92500"/>
          </a:bodyPr>
          <a:lstStyle/>
          <a:p>
            <a:r>
              <a:rPr lang="sk-SK" sz="2800" dirty="0">
                <a:solidFill>
                  <a:srgbClr val="FFFFFF"/>
                </a:solidFill>
              </a:rPr>
              <a:t>Pán Boh chcel zničiť všetok ľud</a:t>
            </a:r>
          </a:p>
          <a:p>
            <a:r>
              <a:rPr lang="sk-SK" sz="2800" dirty="0">
                <a:solidFill>
                  <a:srgbClr val="FFFFFF"/>
                </a:solidFill>
              </a:rPr>
              <a:t>Mojžiš prosil o milosť a odpustenie</a:t>
            </a:r>
          </a:p>
          <a:p>
            <a:r>
              <a:rPr lang="sk-SK" sz="2800" dirty="0">
                <a:solidFill>
                  <a:srgbClr val="FFFFFF"/>
                </a:solidFill>
              </a:rPr>
              <a:t>Zomreli iba niektorí</a:t>
            </a:r>
          </a:p>
          <a:p>
            <a:r>
              <a:rPr lang="sk-SK" sz="2800" dirty="0">
                <a:solidFill>
                  <a:srgbClr val="FFFFFF"/>
                </a:solidFill>
              </a:rPr>
              <a:t>Zlaté teľa rozdrvil Mojžiš na prach</a:t>
            </a:r>
          </a:p>
          <a:p>
            <a:r>
              <a:rPr lang="sk-SK" sz="2800" dirty="0">
                <a:solidFill>
                  <a:srgbClr val="FFFFFF"/>
                </a:solidFill>
              </a:rPr>
              <a:t>Nasypané zlato do vody museli vypiť</a:t>
            </a:r>
          </a:p>
        </p:txBody>
      </p:sp>
    </p:spTree>
    <p:extLst>
      <p:ext uri="{BB962C8B-B14F-4D97-AF65-F5344CB8AC3E}">
        <p14:creationId xmlns:p14="http://schemas.microsoft.com/office/powerpoint/2010/main" val="35222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Rám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122</TotalTime>
  <Words>168</Words>
  <Application>Microsoft Office PowerPoint</Application>
  <PresentationFormat>Širokouhlá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Rám</vt:lpstr>
      <vt:lpstr>Sinajská udalosť</vt:lpstr>
      <vt:lpstr>Keď chceme, aby ľudia žili v určitej spoločnosti, musíme mať v nej poriadok.</vt:lpstr>
      <vt:lpstr>Príkazy Zákazy Pravidlá Rozkazy Zákon</vt:lpstr>
      <vt:lpstr>Boh vedie životom</vt:lpstr>
      <vt:lpstr>Boh sa stará  o každodenné potreby</vt:lpstr>
      <vt:lpstr>Reptanie</vt:lpstr>
      <vt:lpstr>Zákon</vt:lpstr>
      <vt:lpstr>Zlaté teľa</vt:lpstr>
      <vt:lpstr>Trest za neveru</vt:lpstr>
      <vt:lpstr>Dekalóg</vt:lpstr>
      <vt:lpstr>Jakub 2, 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Sinajská udalosť</dc:title>
  <dc:creator>Marián Grega</dc:creator>
  <cp:lastModifiedBy>Stanislav Grega</cp:lastModifiedBy>
  <cp:revision>15</cp:revision>
  <dcterms:created xsi:type="dcterms:W3CDTF">2016-10-25T19:17:03Z</dcterms:created>
  <dcterms:modified xsi:type="dcterms:W3CDTF">2016-10-27T07:41:31Z</dcterms:modified>
</cp:coreProperties>
</file>