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8"/>
  </p:notesMasterIdLst>
  <p:handoutMasterIdLst>
    <p:handoutMasterId r:id="rId19"/>
  </p:handoutMasterIdLst>
  <p:sldIdLst>
    <p:sldId id="261" r:id="rId3"/>
    <p:sldId id="262" r:id="rId4"/>
    <p:sldId id="263" r:id="rId5"/>
    <p:sldId id="264" r:id="rId6"/>
    <p:sldId id="265" r:id="rId7"/>
    <p:sldId id="266" r:id="rId8"/>
    <p:sldId id="267" r:id="rId9"/>
    <p:sldId id="269" r:id="rId10"/>
    <p:sldId id="268" r:id="rId11"/>
    <p:sldId id="270" r:id="rId12"/>
    <p:sldId id="271" r:id="rId13"/>
    <p:sldId id="274" r:id="rId14"/>
    <p:sldId id="275" r:id="rId15"/>
    <p:sldId id="276" r:id="rId16"/>
    <p:sldId id="28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14" y="108"/>
      </p:cViewPr>
      <p:guideLst>
        <p:guide pos="3840"/>
        <p:guide orient="horz" pos="2160"/>
      </p:guideLst>
    </p:cSldViewPr>
  </p:slideViewPr>
  <p:notesTextViewPr>
    <p:cViewPr>
      <p:scale>
        <a:sx n="1" d="1"/>
        <a:sy n="1" d="1"/>
      </p:scale>
      <p:origin x="0" y="0"/>
    </p:cViewPr>
  </p:notesTextViewPr>
  <p:notesViewPr>
    <p:cSldViewPr snapToGrid="0">
      <p:cViewPr varScale="1">
        <p:scale>
          <a:sx n="57" d="100"/>
          <a:sy n="57" d="100"/>
        </p:scale>
        <p:origin x="1200"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dirty="0"/>
          </a:p>
        </p:txBody>
      </p:sp>
      <p:sp>
        <p:nvSpPr>
          <p:cNvPr id="3" name="Zástupný symbol dátum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sk-SK" smtClean="0"/>
              <a:t>17.05.2018</a:t>
            </a:fld>
            <a:endParaRPr lang="sk-SK" dirty="0"/>
          </a:p>
        </p:txBody>
      </p:sp>
      <p:sp>
        <p:nvSpPr>
          <p:cNvPr id="4" name="Zástupný symbol päty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dirty="0"/>
          </a:p>
        </p:txBody>
      </p:sp>
      <p:sp>
        <p:nvSpPr>
          <p:cNvPr id="5" name="Zástupný symbol čísla snímky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sk-SK" smtClean="0"/>
              <a:t>‹#›</a:t>
            </a:fld>
            <a:endParaRPr lang="sk-SK" dirty="0"/>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dirty="0"/>
          </a:p>
        </p:txBody>
      </p:sp>
      <p:sp>
        <p:nvSpPr>
          <p:cNvPr id="3" name="Zástupný symbol dátum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sk-SK" smtClean="0"/>
              <a:t>17.05.2018</a:t>
            </a:fld>
            <a:endParaRPr lang="sk-SK" dirty="0"/>
          </a:p>
        </p:txBody>
      </p:sp>
      <p:sp>
        <p:nvSpPr>
          <p:cNvPr id="4" name="Zástupný symbol obrazu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dirty="0"/>
          </a:p>
        </p:txBody>
      </p:sp>
      <p:sp>
        <p:nvSpPr>
          <p:cNvPr id="5" name="Zástupný symbol poznámok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6" name="Zástupný symbol päty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dirty="0"/>
          </a:p>
        </p:txBody>
      </p:sp>
      <p:sp>
        <p:nvSpPr>
          <p:cNvPr id="7" name="Zástupný symbol čísla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sk-SK" smtClean="0"/>
              <a:t>‹#›</a:t>
            </a:fld>
            <a:endParaRPr lang="sk-SK"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5" name="Skupina 4"/>
          <p:cNvGrpSpPr/>
          <p:nvPr userDrawn="1"/>
        </p:nvGrpSpPr>
        <p:grpSpPr bwMode="hidden">
          <a:xfrm>
            <a:off x="-1" y="0"/>
            <a:ext cx="12192002" cy="6858000"/>
            <a:chOff x="-1" y="0"/>
            <a:chExt cx="12192002" cy="6858000"/>
          </a:xfrm>
        </p:grpSpPr>
        <p:cxnSp>
          <p:nvCxnSpPr>
            <p:cNvPr id="6" name="Rovná spojnica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Rovná spojnica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Rovná spojnica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Rovná spojnica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Rovná spojnica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Rovná spojnica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Rovná spojnica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Rovná spojnica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Rovná spojnica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Skupina 22"/>
            <p:cNvGrpSpPr/>
            <p:nvPr userDrawn="1"/>
          </p:nvGrpSpPr>
          <p:grpSpPr bwMode="hidden">
            <a:xfrm>
              <a:off x="-1" y="0"/>
              <a:ext cx="12192001" cy="6858000"/>
              <a:chOff x="-1" y="0"/>
              <a:chExt cx="12192001" cy="6858000"/>
            </a:xfrm>
          </p:grpSpPr>
          <p:cxnSp>
            <p:nvCxnSpPr>
              <p:cNvPr id="41" name="Rovná spojnica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Rovná spojnica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Rovná spojnica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Rovná spojnica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Rovná spojnica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Skupina 45"/>
              <p:cNvGrpSpPr/>
              <p:nvPr/>
            </p:nvGrpSpPr>
            <p:grpSpPr bwMode="hidden">
              <a:xfrm>
                <a:off x="6327885" y="0"/>
                <a:ext cx="5864115" cy="5898673"/>
                <a:chOff x="6327885" y="0"/>
                <a:chExt cx="5864115" cy="5898673"/>
              </a:xfrm>
            </p:grpSpPr>
            <p:cxnSp>
              <p:nvCxnSpPr>
                <p:cNvPr id="52" name="Rovná spojnica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Rovná spojnica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Rovná spojnica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Rovná spojnica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Rovná spojnica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Rovná spojnica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Rovná spojnica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Rovná spojnica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Rovná spojnica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Rovná spojnica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Skupina 23"/>
            <p:cNvGrpSpPr/>
            <p:nvPr userDrawn="1"/>
          </p:nvGrpSpPr>
          <p:grpSpPr bwMode="hidden">
            <a:xfrm flipH="1">
              <a:off x="0" y="0"/>
              <a:ext cx="12192001" cy="6858000"/>
              <a:chOff x="-1" y="0"/>
              <a:chExt cx="12192001" cy="6858000"/>
            </a:xfrm>
          </p:grpSpPr>
          <p:cxnSp>
            <p:nvCxnSpPr>
              <p:cNvPr id="25" name="Rovná spojnica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Rovná spojnica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Rovná spojnica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Rovná spojnica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Rovná spojnica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Skupina 29"/>
              <p:cNvGrpSpPr/>
              <p:nvPr/>
            </p:nvGrpSpPr>
            <p:grpSpPr bwMode="hidden">
              <a:xfrm>
                <a:off x="6327885" y="0"/>
                <a:ext cx="5864115" cy="5898673"/>
                <a:chOff x="6327885" y="0"/>
                <a:chExt cx="5864115" cy="5898673"/>
              </a:xfrm>
            </p:grpSpPr>
            <p:cxnSp>
              <p:nvCxnSpPr>
                <p:cNvPr id="36" name="Rovná spojnica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Rovná spojnica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Rovná spojnica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Rovná spojnica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Rovná spojnica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Rovná spojnica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Rovná spojnica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Rovná spojnica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Rovná spojnica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Rovná spojnica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Nadpis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sk-SK"/>
              <a:t>Upravte štýly predlohy textu</a:t>
            </a:r>
            <a:endParaRPr lang="sk-SK" dirty="0"/>
          </a:p>
        </p:txBody>
      </p:sp>
      <p:sp>
        <p:nvSpPr>
          <p:cNvPr id="3" name="Podnadpis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Upravte štýl predlohy podnadpisov</a:t>
            </a:r>
            <a:endParaRPr lang="sk-SK" dirty="0"/>
          </a:p>
        </p:txBody>
      </p:sp>
      <p:cxnSp>
        <p:nvCxnSpPr>
          <p:cNvPr id="58" name="Rovná spojnica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endParaRPr lang="sk-SK" dirty="0"/>
          </a:p>
        </p:txBody>
      </p:sp>
      <p:sp>
        <p:nvSpPr>
          <p:cNvPr id="3" name="Zástupný symbol zvislého textu 2"/>
          <p:cNvSpPr>
            <a:spLocks noGrp="1"/>
          </p:cNvSpPr>
          <p:nvPr>
            <p:ph type="body" orient="vert" idx="1"/>
          </p:nvPr>
        </p:nvSpPr>
        <p:spPr/>
        <p:txBody>
          <a:bodyPr vert="eaVe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sk-SK" dirty="0"/>
          </a:p>
        </p:txBody>
      </p:sp>
      <p:sp>
        <p:nvSpPr>
          <p:cNvPr id="4" name="Zástupný symbol dátumu 3"/>
          <p:cNvSpPr>
            <a:spLocks noGrp="1"/>
          </p:cNvSpPr>
          <p:nvPr>
            <p:ph type="dt" sz="half" idx="10"/>
          </p:nvPr>
        </p:nvSpPr>
        <p:spPr/>
        <p:txBody>
          <a:bodyPr/>
          <a:lstStyle/>
          <a:p>
            <a:fld id="{384A29A4-78C8-47AB-BA06-22CB45938951}" type="datetime1">
              <a:rPr lang="sk-SK" smtClean="0"/>
              <a:t>17.05.2018</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E31375A4-56A4-47D6-9801-1991572033F7}" type="slidenum">
              <a:rPr lang="sk-SK" smtClean="0"/>
              <a:t>‹#›</a:t>
            </a:fld>
            <a:endParaRPr lang="sk-SK"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9209314" y="489856"/>
            <a:ext cx="1687286" cy="5301343"/>
          </a:xfrm>
        </p:spPr>
        <p:txBody>
          <a:bodyPr vert="eaVert"/>
          <a:lstStyle/>
          <a:p>
            <a:r>
              <a:rPr lang="sk-SK"/>
              <a:t>Upravte štýly predlohy textu</a:t>
            </a:r>
            <a:endParaRPr lang="sk-SK" dirty="0"/>
          </a:p>
        </p:txBody>
      </p:sp>
      <p:sp>
        <p:nvSpPr>
          <p:cNvPr id="3" name="Zástupný symbol zvislého textu 2"/>
          <p:cNvSpPr>
            <a:spLocks noGrp="1"/>
          </p:cNvSpPr>
          <p:nvPr>
            <p:ph type="body" orient="vert" idx="1"/>
          </p:nvPr>
        </p:nvSpPr>
        <p:spPr>
          <a:xfrm>
            <a:off x="1295399" y="489856"/>
            <a:ext cx="7587344" cy="5301343"/>
          </a:xfrm>
        </p:spPr>
        <p:txBody>
          <a:bodyPr vert="eaVe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sk-SK" dirty="0"/>
          </a:p>
        </p:txBody>
      </p:sp>
      <p:sp>
        <p:nvSpPr>
          <p:cNvPr id="4" name="Zástupný symbol dátumu 3"/>
          <p:cNvSpPr>
            <a:spLocks noGrp="1"/>
          </p:cNvSpPr>
          <p:nvPr>
            <p:ph type="dt" sz="half" idx="10"/>
          </p:nvPr>
        </p:nvSpPr>
        <p:spPr/>
        <p:txBody>
          <a:bodyPr/>
          <a:lstStyle/>
          <a:p>
            <a:fld id="{E1ED4ACF-2D82-46F2-A8E9-23963AA34E86}" type="datetime1">
              <a:rPr lang="sk-SK" smtClean="0"/>
              <a:t>17.05.2018</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E31375A4-56A4-47D6-9801-1991572033F7}" type="slidenum">
              <a:rPr lang="sk-SK" smtClean="0"/>
              <a:t>‹#›</a:t>
            </a:fld>
            <a:endParaRPr lang="sk-SK"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endParaRPr lang="sk-SK" dirty="0"/>
          </a:p>
        </p:txBody>
      </p:sp>
      <p:sp>
        <p:nvSpPr>
          <p:cNvPr id="3" name="Zástupný symbol obsahu 2"/>
          <p:cNvSpPr>
            <a:spLocks noGrp="1"/>
          </p:cNvSpPr>
          <p:nvPr>
            <p:ph idx="1"/>
          </p:nvPr>
        </p:nvSpPr>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sk-SK" dirty="0"/>
          </a:p>
        </p:txBody>
      </p:sp>
      <p:sp>
        <p:nvSpPr>
          <p:cNvPr id="4" name="Zástupný symbol dátumu 3"/>
          <p:cNvSpPr>
            <a:spLocks noGrp="1"/>
          </p:cNvSpPr>
          <p:nvPr>
            <p:ph type="dt" sz="half" idx="10"/>
          </p:nvPr>
        </p:nvSpPr>
        <p:spPr/>
        <p:txBody>
          <a:bodyPr/>
          <a:lstStyle/>
          <a:p>
            <a:fld id="{AE374B5B-21A0-4192-BF4C-38187F1A68D8}" type="datetime1">
              <a:rPr lang="sk-SK" smtClean="0"/>
              <a:t>17.05.2018</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E31375A4-56A4-47D6-9801-1991572033F7}" type="slidenum">
              <a:rPr lang="sk-SK" smtClean="0"/>
              <a:t>‹#›</a:t>
            </a:fld>
            <a:endParaRPr lang="sk-SK"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Skupina 6"/>
          <p:cNvGrpSpPr/>
          <p:nvPr userDrawn="1"/>
        </p:nvGrpSpPr>
        <p:grpSpPr bwMode="hidden">
          <a:xfrm>
            <a:off x="-1" y="0"/>
            <a:ext cx="12192002" cy="6858000"/>
            <a:chOff x="-1" y="0"/>
            <a:chExt cx="12192002" cy="6858000"/>
          </a:xfrm>
        </p:grpSpPr>
        <p:cxnSp>
          <p:nvCxnSpPr>
            <p:cNvPr id="8" name="Rovná spojnica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Rovná spojnica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Rovná spojnica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Rovná spojnica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Rovná spojnica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Rovná spojnica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Rovná spojnica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Rovná spojnica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Rovná spojnica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Rovná spojnica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Skupina 23"/>
            <p:cNvGrpSpPr/>
            <p:nvPr userDrawn="1"/>
          </p:nvGrpSpPr>
          <p:grpSpPr bwMode="hidden">
            <a:xfrm>
              <a:off x="-1" y="0"/>
              <a:ext cx="12192001" cy="6858000"/>
              <a:chOff x="-1" y="0"/>
              <a:chExt cx="12192001" cy="6858000"/>
            </a:xfrm>
          </p:grpSpPr>
          <p:cxnSp>
            <p:nvCxnSpPr>
              <p:cNvPr id="42" name="Rovná spojnica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Rovná spojnica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Rovná spojnica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Rovná spojnica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Rovná spojnica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Skupina 46"/>
              <p:cNvGrpSpPr/>
              <p:nvPr/>
            </p:nvGrpSpPr>
            <p:grpSpPr bwMode="hidden">
              <a:xfrm>
                <a:off x="6327885" y="0"/>
                <a:ext cx="5864115" cy="5898673"/>
                <a:chOff x="6327885" y="0"/>
                <a:chExt cx="5864115" cy="5898673"/>
              </a:xfrm>
            </p:grpSpPr>
            <p:cxnSp>
              <p:nvCxnSpPr>
                <p:cNvPr id="53" name="Rovná spojnica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Rovná spojnica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Rovná spojnica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Rovná spojnica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Rovná spojnica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Rovná spojnica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Rovná spojnica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Rovná spojnica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Rovná spojnica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Rovná spojnica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Skupina 24"/>
            <p:cNvGrpSpPr/>
            <p:nvPr userDrawn="1"/>
          </p:nvGrpSpPr>
          <p:grpSpPr bwMode="hidden">
            <a:xfrm flipH="1">
              <a:off x="0" y="0"/>
              <a:ext cx="12192001" cy="6858000"/>
              <a:chOff x="-1" y="0"/>
              <a:chExt cx="12192001" cy="6858000"/>
            </a:xfrm>
          </p:grpSpPr>
          <p:cxnSp>
            <p:nvCxnSpPr>
              <p:cNvPr id="26" name="Rovná spojnica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Rovná spojnica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Rovná spojnica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Rovná spojnica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Rovná spojnica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Skupina 30"/>
              <p:cNvGrpSpPr/>
              <p:nvPr/>
            </p:nvGrpSpPr>
            <p:grpSpPr bwMode="hidden">
              <a:xfrm>
                <a:off x="6327885" y="0"/>
                <a:ext cx="5864115" cy="5898673"/>
                <a:chOff x="6327885" y="0"/>
                <a:chExt cx="5864115" cy="5898673"/>
              </a:xfrm>
            </p:grpSpPr>
            <p:cxnSp>
              <p:nvCxnSpPr>
                <p:cNvPr id="37" name="Rovná spojnica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Rovná spojnica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Rovná spojnica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Rovná spojnica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Rovná spojnica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Rovná spojnica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Rovná spojnica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Rovná spojnica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Rovná spojnica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Rovná spojnica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Nadpis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sk-SK"/>
              <a:t>Upravte štýly predlohy textu</a:t>
            </a:r>
            <a:endParaRPr lang="sk-SK" dirty="0"/>
          </a:p>
        </p:txBody>
      </p:sp>
      <p:sp>
        <p:nvSpPr>
          <p:cNvPr id="3" name="Zástupný symbol textu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k-SK"/>
              <a:t>Upravte štýl predlohy textu.</a:t>
            </a:r>
          </a:p>
        </p:txBody>
      </p:sp>
      <p:cxnSp>
        <p:nvCxnSpPr>
          <p:cNvPr id="58" name="Rovná spojnica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endParaRPr lang="sk-SK" dirty="0"/>
          </a:p>
        </p:txBody>
      </p:sp>
      <p:sp>
        <p:nvSpPr>
          <p:cNvPr id="3" name="Zástupný symbol obsahu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sk-SK" dirty="0"/>
          </a:p>
        </p:txBody>
      </p:sp>
      <p:sp>
        <p:nvSpPr>
          <p:cNvPr id="4" name="Zástupný symbol obsahu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sk-SK" dirty="0"/>
          </a:p>
        </p:txBody>
      </p:sp>
      <p:sp>
        <p:nvSpPr>
          <p:cNvPr id="5" name="Zástupný symbol dátumu 4"/>
          <p:cNvSpPr>
            <a:spLocks noGrp="1"/>
          </p:cNvSpPr>
          <p:nvPr>
            <p:ph type="dt" sz="half" idx="10"/>
          </p:nvPr>
        </p:nvSpPr>
        <p:spPr/>
        <p:txBody>
          <a:bodyPr/>
          <a:lstStyle/>
          <a:p>
            <a:fld id="{33B5CF7C-B333-48E1-A4A6-83A3C8B73AC0}" type="datetime1">
              <a:rPr lang="sk-SK" smtClean="0"/>
              <a:t>17.05.2018</a:t>
            </a:fld>
            <a:endParaRPr lang="sk-SK" dirty="0"/>
          </a:p>
        </p:txBody>
      </p:sp>
      <p:sp>
        <p:nvSpPr>
          <p:cNvPr id="6" name="Zástupný symbol päty 5"/>
          <p:cNvSpPr>
            <a:spLocks noGrp="1"/>
          </p:cNvSpPr>
          <p:nvPr>
            <p:ph type="ftr" sz="quarter" idx="11"/>
          </p:nvPr>
        </p:nvSpPr>
        <p:spPr/>
        <p:txBody>
          <a:bodyPr/>
          <a:lstStyle/>
          <a:p>
            <a:endParaRPr lang="sk-SK" dirty="0"/>
          </a:p>
        </p:txBody>
      </p:sp>
      <p:sp>
        <p:nvSpPr>
          <p:cNvPr id="7" name="Zástupný symbol čísla snímky 6"/>
          <p:cNvSpPr>
            <a:spLocks noGrp="1"/>
          </p:cNvSpPr>
          <p:nvPr>
            <p:ph type="sldNum" sz="quarter" idx="12"/>
          </p:nvPr>
        </p:nvSpPr>
        <p:spPr/>
        <p:txBody>
          <a:bodyPr/>
          <a:lstStyle/>
          <a:p>
            <a:fld id="{E31375A4-56A4-47D6-9801-1991572033F7}" type="slidenum">
              <a:rPr lang="sk-SK" smtClean="0"/>
              <a:t>‹#›</a:t>
            </a:fld>
            <a:endParaRPr lang="sk-SK"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endParaRPr lang="sk-SK" dirty="0"/>
          </a:p>
        </p:txBody>
      </p:sp>
      <p:sp>
        <p:nvSpPr>
          <p:cNvPr id="3" name="Zástupný symbol textu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4" name="Zástupný symbol obsahu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sk-SK" dirty="0"/>
          </a:p>
        </p:txBody>
      </p:sp>
      <p:sp>
        <p:nvSpPr>
          <p:cNvPr id="5" name="Zástupný symbol textu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6" name="Zástupný symbol obsahu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sk-SK" dirty="0"/>
          </a:p>
        </p:txBody>
      </p:sp>
      <p:sp>
        <p:nvSpPr>
          <p:cNvPr id="7" name="Zástupný symbol dátumu 6"/>
          <p:cNvSpPr>
            <a:spLocks noGrp="1"/>
          </p:cNvSpPr>
          <p:nvPr>
            <p:ph type="dt" sz="half" idx="10"/>
          </p:nvPr>
        </p:nvSpPr>
        <p:spPr/>
        <p:txBody>
          <a:bodyPr/>
          <a:lstStyle/>
          <a:p>
            <a:fld id="{AE320762-5CBF-4210-AB54-376B091119F8}" type="datetime1">
              <a:rPr lang="sk-SK" smtClean="0"/>
              <a:t>17.05.2018</a:t>
            </a:fld>
            <a:endParaRPr lang="sk-SK" dirty="0"/>
          </a:p>
        </p:txBody>
      </p:sp>
      <p:sp>
        <p:nvSpPr>
          <p:cNvPr id="8" name="Zástupný symbol päty 7"/>
          <p:cNvSpPr>
            <a:spLocks noGrp="1"/>
          </p:cNvSpPr>
          <p:nvPr>
            <p:ph type="ftr" sz="quarter" idx="11"/>
          </p:nvPr>
        </p:nvSpPr>
        <p:spPr/>
        <p:txBody>
          <a:bodyPr/>
          <a:lstStyle/>
          <a:p>
            <a:endParaRPr lang="sk-SK" dirty="0"/>
          </a:p>
        </p:txBody>
      </p:sp>
      <p:sp>
        <p:nvSpPr>
          <p:cNvPr id="9" name="Zástupný symbol čísla snímky 8"/>
          <p:cNvSpPr>
            <a:spLocks noGrp="1"/>
          </p:cNvSpPr>
          <p:nvPr>
            <p:ph type="sldNum" sz="quarter" idx="12"/>
          </p:nvPr>
        </p:nvSpPr>
        <p:spPr/>
        <p:txBody>
          <a:bodyPr/>
          <a:lstStyle/>
          <a:p>
            <a:fld id="{E31375A4-56A4-47D6-9801-1991572033F7}" type="slidenum">
              <a:rPr lang="sk-SK" smtClean="0"/>
              <a:t>‹#›</a:t>
            </a:fld>
            <a:endParaRPr lang="sk-SK"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endParaRPr lang="sk-SK" dirty="0"/>
          </a:p>
        </p:txBody>
      </p:sp>
      <p:sp>
        <p:nvSpPr>
          <p:cNvPr id="3" name="Zástupný symbol dátumu 2"/>
          <p:cNvSpPr>
            <a:spLocks noGrp="1"/>
          </p:cNvSpPr>
          <p:nvPr>
            <p:ph type="dt" sz="half" idx="10"/>
          </p:nvPr>
        </p:nvSpPr>
        <p:spPr/>
        <p:txBody>
          <a:bodyPr/>
          <a:lstStyle/>
          <a:p>
            <a:fld id="{7F0DB371-BF5F-4058-A212-1A908E4D2674}" type="datetime1">
              <a:rPr lang="sk-SK" smtClean="0"/>
              <a:t>17.05.2018</a:t>
            </a:fld>
            <a:endParaRPr lang="sk-SK" dirty="0"/>
          </a:p>
        </p:txBody>
      </p:sp>
      <p:sp>
        <p:nvSpPr>
          <p:cNvPr id="4" name="Zástupný symbol päty 3"/>
          <p:cNvSpPr>
            <a:spLocks noGrp="1"/>
          </p:cNvSpPr>
          <p:nvPr>
            <p:ph type="ftr" sz="quarter" idx="11"/>
          </p:nvPr>
        </p:nvSpPr>
        <p:spPr/>
        <p:txBody>
          <a:bodyPr/>
          <a:lstStyle/>
          <a:p>
            <a:endParaRPr lang="sk-SK" dirty="0"/>
          </a:p>
        </p:txBody>
      </p:sp>
      <p:sp>
        <p:nvSpPr>
          <p:cNvPr id="5" name="Zástupný symbol čísla snímky 4"/>
          <p:cNvSpPr>
            <a:spLocks noGrp="1"/>
          </p:cNvSpPr>
          <p:nvPr>
            <p:ph type="sldNum" sz="quarter" idx="12"/>
          </p:nvPr>
        </p:nvSpPr>
        <p:spPr/>
        <p:txBody>
          <a:bodyPr/>
          <a:lstStyle/>
          <a:p>
            <a:fld id="{E31375A4-56A4-47D6-9801-1991572033F7}" type="slidenum">
              <a:rPr lang="sk-SK" smtClean="0"/>
              <a:t>‹#›</a:t>
            </a:fld>
            <a:endParaRPr lang="sk-SK"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a">
    <p:spTree>
      <p:nvGrpSpPr>
        <p:cNvPr id="1" name=""/>
        <p:cNvGrpSpPr/>
        <p:nvPr/>
      </p:nvGrpSpPr>
      <p:grpSpPr>
        <a:xfrm>
          <a:off x="0" y="0"/>
          <a:ext cx="0" cy="0"/>
          <a:chOff x="0" y="0"/>
          <a:chExt cx="0" cy="0"/>
        </a:xfrm>
      </p:grpSpPr>
      <p:grpSp>
        <p:nvGrpSpPr>
          <p:cNvPr id="161" name="Skupina 160"/>
          <p:cNvGrpSpPr/>
          <p:nvPr userDrawn="1"/>
        </p:nvGrpSpPr>
        <p:grpSpPr bwMode="hidden">
          <a:xfrm>
            <a:off x="-1" y="0"/>
            <a:ext cx="12192002" cy="6858000"/>
            <a:chOff x="-1" y="0"/>
            <a:chExt cx="12192002" cy="6858000"/>
          </a:xfrm>
        </p:grpSpPr>
        <p:cxnSp>
          <p:nvCxnSpPr>
            <p:cNvPr id="162" name="Rovná spojnica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Rovná spojnica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Rovná spojnica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Rovná spojnica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Rovná spojnica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Rovná spojnica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Rovná spojnica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Rovná spojnica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Rovná spojnica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Rovná spojnica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Rovná spojnica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Rovná spojnica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Rovná spojnica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Rovná spojnica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Rovná spojnica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Rovná spojnica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Skupina 177"/>
            <p:cNvGrpSpPr/>
            <p:nvPr userDrawn="1"/>
          </p:nvGrpSpPr>
          <p:grpSpPr bwMode="hidden">
            <a:xfrm>
              <a:off x="-1" y="0"/>
              <a:ext cx="12192001" cy="6858000"/>
              <a:chOff x="-1" y="0"/>
              <a:chExt cx="12192001" cy="6858000"/>
            </a:xfrm>
          </p:grpSpPr>
          <p:cxnSp>
            <p:nvCxnSpPr>
              <p:cNvPr id="196" name="Rovná spojnica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Rovná spojnica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Rovná spojnica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Rovná spojnica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Rovná spojnica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Skupina 200"/>
              <p:cNvGrpSpPr/>
              <p:nvPr/>
            </p:nvGrpSpPr>
            <p:grpSpPr bwMode="hidden">
              <a:xfrm>
                <a:off x="6327885" y="0"/>
                <a:ext cx="5864115" cy="5898673"/>
                <a:chOff x="6327885" y="0"/>
                <a:chExt cx="5864115" cy="5898673"/>
              </a:xfrm>
            </p:grpSpPr>
            <p:cxnSp>
              <p:nvCxnSpPr>
                <p:cNvPr id="207" name="Rovná spojnica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Rovná spojnica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Rovná spojnica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Rovná spojnica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Rovná spojnica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Rovná spojnica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Rovná spojnica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Rovná spojnica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Rovná spojnica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Rovná spojnica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Skupina 178"/>
            <p:cNvGrpSpPr/>
            <p:nvPr userDrawn="1"/>
          </p:nvGrpSpPr>
          <p:grpSpPr bwMode="hidden">
            <a:xfrm flipH="1">
              <a:off x="0" y="0"/>
              <a:ext cx="12192001" cy="6858000"/>
              <a:chOff x="-1" y="0"/>
              <a:chExt cx="12192001" cy="6858000"/>
            </a:xfrm>
          </p:grpSpPr>
          <p:cxnSp>
            <p:nvCxnSpPr>
              <p:cNvPr id="180" name="Rovná spojnica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Rovná spojnica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Rovná spojnica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Rovná spojnica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Rovná spojnica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Skupina 184"/>
              <p:cNvGrpSpPr/>
              <p:nvPr/>
            </p:nvGrpSpPr>
            <p:grpSpPr bwMode="hidden">
              <a:xfrm>
                <a:off x="6327885" y="0"/>
                <a:ext cx="5864115" cy="5898673"/>
                <a:chOff x="6327885" y="0"/>
                <a:chExt cx="5864115" cy="5898673"/>
              </a:xfrm>
            </p:grpSpPr>
            <p:cxnSp>
              <p:nvCxnSpPr>
                <p:cNvPr id="191" name="Rovná spojnica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Rovná spojnica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Rovná spojnica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Rovná spojnica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Rovná spojnica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Rovná spojnica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Rovná spojnica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Rovná spojnica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Rovná spojnica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Rovná spojnica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2" name="Zástupný symbol dátumu 211"/>
          <p:cNvSpPr>
            <a:spLocks noGrp="1"/>
          </p:cNvSpPr>
          <p:nvPr>
            <p:ph type="dt" sz="half" idx="10"/>
          </p:nvPr>
        </p:nvSpPr>
        <p:spPr/>
        <p:txBody>
          <a:bodyPr/>
          <a:lstStyle/>
          <a:p>
            <a:fld id="{60A4083B-90AA-48CF-BAD5-00AA24D7F288}" type="datetime1">
              <a:rPr lang="sk-SK" smtClean="0"/>
              <a:t>17.05.2018</a:t>
            </a:fld>
            <a:endParaRPr lang="sk-SK" dirty="0"/>
          </a:p>
        </p:txBody>
      </p:sp>
      <p:sp>
        <p:nvSpPr>
          <p:cNvPr id="213" name="Zástupný symbol päty 212"/>
          <p:cNvSpPr>
            <a:spLocks noGrp="1"/>
          </p:cNvSpPr>
          <p:nvPr>
            <p:ph type="ftr" sz="quarter" idx="11"/>
          </p:nvPr>
        </p:nvSpPr>
        <p:spPr/>
        <p:txBody>
          <a:bodyPr/>
          <a:lstStyle/>
          <a:p>
            <a:endParaRPr lang="sk-SK" dirty="0"/>
          </a:p>
        </p:txBody>
      </p:sp>
      <p:sp>
        <p:nvSpPr>
          <p:cNvPr id="214" name="Zástupný symbol čísla snímky 213"/>
          <p:cNvSpPr>
            <a:spLocks noGrp="1"/>
          </p:cNvSpPr>
          <p:nvPr>
            <p:ph type="sldNum" sz="quarter" idx="12"/>
          </p:nvPr>
        </p:nvSpPr>
        <p:spPr/>
        <p:txBody>
          <a:bodyPr/>
          <a:lstStyle/>
          <a:p>
            <a:fld id="{E31375A4-56A4-47D6-9801-1991572033F7}" type="slidenum">
              <a:rPr lang="sk-SK" smtClean="0"/>
              <a:pPr/>
              <a:t>‹#›</a:t>
            </a:fld>
            <a:endParaRPr lang="sk-SK"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Skupina 8"/>
          <p:cNvGrpSpPr/>
          <p:nvPr userDrawn="1"/>
        </p:nvGrpSpPr>
        <p:grpSpPr bwMode="hidden">
          <a:xfrm>
            <a:off x="-1" y="0"/>
            <a:ext cx="12192002" cy="6858000"/>
            <a:chOff x="-1" y="0"/>
            <a:chExt cx="12192002" cy="6858000"/>
          </a:xfrm>
        </p:grpSpPr>
        <p:cxnSp>
          <p:nvCxnSpPr>
            <p:cNvPr id="10" name="Rovná spojnica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Rovná spojnica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Rovná spojnica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Rovná spojnica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Rovná spojnica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Rovná spojnica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Rovná spojnica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Rovná spojnica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Rovná spojnica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Rovná spojnica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Rovná spojnica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Skupina 25"/>
            <p:cNvGrpSpPr/>
            <p:nvPr userDrawn="1"/>
          </p:nvGrpSpPr>
          <p:grpSpPr bwMode="hidden">
            <a:xfrm>
              <a:off x="-1" y="0"/>
              <a:ext cx="12192001" cy="6858000"/>
              <a:chOff x="-1" y="0"/>
              <a:chExt cx="12192001" cy="6858000"/>
            </a:xfrm>
          </p:grpSpPr>
          <p:cxnSp>
            <p:nvCxnSpPr>
              <p:cNvPr id="44" name="Rovná spojnica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Rovná spojnica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Rovná spojnica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Rovná spojnica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Rovná spojnica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Skupina 48"/>
              <p:cNvGrpSpPr/>
              <p:nvPr/>
            </p:nvGrpSpPr>
            <p:grpSpPr bwMode="hidden">
              <a:xfrm>
                <a:off x="6327885" y="0"/>
                <a:ext cx="5864115" cy="5898673"/>
                <a:chOff x="6327885" y="0"/>
                <a:chExt cx="5864115" cy="5898673"/>
              </a:xfrm>
            </p:grpSpPr>
            <p:cxnSp>
              <p:nvCxnSpPr>
                <p:cNvPr id="55" name="Rovná spojnica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Rovná spojnica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Rovná spojnica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Rovná spojnica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Rovná spojnica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Rovná spojnica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Rovná spojnica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Rovná spojnica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Rovná spojnica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Rovná spojnica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Skupina 26"/>
            <p:cNvGrpSpPr/>
            <p:nvPr userDrawn="1"/>
          </p:nvGrpSpPr>
          <p:grpSpPr bwMode="hidden">
            <a:xfrm flipH="1">
              <a:off x="0" y="0"/>
              <a:ext cx="12192001" cy="6858000"/>
              <a:chOff x="-1" y="0"/>
              <a:chExt cx="12192001" cy="6858000"/>
            </a:xfrm>
          </p:grpSpPr>
          <p:cxnSp>
            <p:nvCxnSpPr>
              <p:cNvPr id="28" name="Rovná spojnica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Rovná spojnica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Rovná spojnica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Rovná spojnica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Rovná spojnica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Skupina 32"/>
              <p:cNvGrpSpPr/>
              <p:nvPr/>
            </p:nvGrpSpPr>
            <p:grpSpPr bwMode="hidden">
              <a:xfrm>
                <a:off x="6327885" y="0"/>
                <a:ext cx="5864115" cy="5898673"/>
                <a:chOff x="6327885" y="0"/>
                <a:chExt cx="5864115" cy="5898673"/>
              </a:xfrm>
            </p:grpSpPr>
            <p:cxnSp>
              <p:nvCxnSpPr>
                <p:cNvPr id="39" name="Rovná spojnica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Rovná spojnica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Rovná spojnica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Rovná spojnica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Rovná spojnica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Rovná spojnica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Rovná spojnica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Rovná spojnica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Rovná spojnica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Rovná spojnica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Obdĺžnik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2" name="Nadpis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sk-SK"/>
              <a:t>Upravte štýly predlohy textu</a:t>
            </a:r>
            <a:endParaRPr lang="sk-SK" dirty="0"/>
          </a:p>
        </p:txBody>
      </p:sp>
      <p:sp>
        <p:nvSpPr>
          <p:cNvPr id="3" name="Zástupný symbol obsahu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sk-SK" dirty="0"/>
          </a:p>
        </p:txBody>
      </p:sp>
      <p:sp>
        <p:nvSpPr>
          <p:cNvPr id="4" name="Zástupný symbol textu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Upravte štýl predlohy textu.</a:t>
            </a:r>
          </a:p>
        </p:txBody>
      </p:sp>
      <p:cxnSp>
        <p:nvCxnSpPr>
          <p:cNvPr id="60" name="Rovná spojnica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Zástupný symbol dátumu 4"/>
          <p:cNvSpPr>
            <a:spLocks noGrp="1"/>
          </p:cNvSpPr>
          <p:nvPr>
            <p:ph type="dt" sz="half" idx="10"/>
          </p:nvPr>
        </p:nvSpPr>
        <p:spPr/>
        <p:txBody>
          <a:bodyPr/>
          <a:lstStyle/>
          <a:p>
            <a:fld id="{F5BAF629-ECA2-4CF3-B790-9D9BDED98269}" type="datetime1">
              <a:rPr lang="sk-SK" smtClean="0"/>
              <a:t>17.05.2018</a:t>
            </a:fld>
            <a:endParaRPr lang="sk-SK" dirty="0"/>
          </a:p>
        </p:txBody>
      </p:sp>
      <p:sp>
        <p:nvSpPr>
          <p:cNvPr id="6" name="Zástupný symbol päty 5"/>
          <p:cNvSpPr>
            <a:spLocks noGrp="1"/>
          </p:cNvSpPr>
          <p:nvPr>
            <p:ph type="ftr" sz="quarter" idx="11"/>
          </p:nvPr>
        </p:nvSpPr>
        <p:spPr/>
        <p:txBody>
          <a:bodyPr/>
          <a:lstStyle/>
          <a:p>
            <a:endParaRPr lang="sk-SK" dirty="0"/>
          </a:p>
        </p:txBody>
      </p:sp>
      <p:sp>
        <p:nvSpPr>
          <p:cNvPr id="8" name="Zástupný symbol čísla snímky 7"/>
          <p:cNvSpPr>
            <a:spLocks noGrp="1"/>
          </p:cNvSpPr>
          <p:nvPr>
            <p:ph type="sldNum" sz="quarter" idx="12"/>
          </p:nvPr>
        </p:nvSpPr>
        <p:spPr/>
        <p:txBody>
          <a:bodyPr/>
          <a:lstStyle/>
          <a:p>
            <a:fld id="{E31375A4-56A4-47D6-9801-1991572033F7}" type="slidenum">
              <a:rPr lang="sk-SK" smtClean="0"/>
              <a:pPr/>
              <a:t>‹#›</a:t>
            </a:fld>
            <a:endParaRPr lang="sk-SK"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Skupina 7"/>
          <p:cNvGrpSpPr/>
          <p:nvPr/>
        </p:nvGrpSpPr>
        <p:grpSpPr bwMode="hidden">
          <a:xfrm>
            <a:off x="-1" y="0"/>
            <a:ext cx="12192002" cy="6858000"/>
            <a:chOff x="-1" y="0"/>
            <a:chExt cx="12192002" cy="6858000"/>
          </a:xfrm>
        </p:grpSpPr>
        <p:cxnSp>
          <p:nvCxnSpPr>
            <p:cNvPr id="9" name="Rovná spojnica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Rovná spojnica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Rovná spojnica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Rovná spojnica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Rovná spojnica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Rovná spojnica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Rovná spojnica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Rovná spojnica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Rovná spojnica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Rovná spojnica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Skupina 24"/>
            <p:cNvGrpSpPr/>
            <p:nvPr/>
          </p:nvGrpSpPr>
          <p:grpSpPr bwMode="hidden">
            <a:xfrm>
              <a:off x="-1" y="0"/>
              <a:ext cx="12192001" cy="6858000"/>
              <a:chOff x="-1" y="0"/>
              <a:chExt cx="12192001" cy="6858000"/>
            </a:xfrm>
          </p:grpSpPr>
          <p:cxnSp>
            <p:nvCxnSpPr>
              <p:cNvPr id="43" name="Rovná spojnica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Rovná spojnica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Rovná spojnica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Rovná spojnica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Rovná spojnica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Skupina 47"/>
              <p:cNvGrpSpPr/>
              <p:nvPr/>
            </p:nvGrpSpPr>
            <p:grpSpPr bwMode="hidden">
              <a:xfrm>
                <a:off x="6327885" y="0"/>
                <a:ext cx="5864115" cy="5898673"/>
                <a:chOff x="6327885" y="0"/>
                <a:chExt cx="5864115" cy="5898673"/>
              </a:xfrm>
            </p:grpSpPr>
            <p:cxnSp>
              <p:nvCxnSpPr>
                <p:cNvPr id="54" name="Rovná spojnica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Rovná spojnica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Rovná spojnica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Rovná spojnica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Rovná spojnica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Rovná spojnica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Rovná spojnica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Rovná spojnica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Rovná spojnica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Rovná spojnica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Skupina 25"/>
            <p:cNvGrpSpPr/>
            <p:nvPr/>
          </p:nvGrpSpPr>
          <p:grpSpPr bwMode="hidden">
            <a:xfrm flipH="1">
              <a:off x="0" y="0"/>
              <a:ext cx="12192001" cy="6858000"/>
              <a:chOff x="-1" y="0"/>
              <a:chExt cx="12192001" cy="6858000"/>
            </a:xfrm>
          </p:grpSpPr>
          <p:cxnSp>
            <p:nvCxnSpPr>
              <p:cNvPr id="27" name="Rovná spojnica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Rovná spojnica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Rovná spojnica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Rovná spojnica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Rovná spojnica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Skupina 31"/>
              <p:cNvGrpSpPr/>
              <p:nvPr/>
            </p:nvGrpSpPr>
            <p:grpSpPr bwMode="hidden">
              <a:xfrm>
                <a:off x="6327885" y="0"/>
                <a:ext cx="5864115" cy="5898673"/>
                <a:chOff x="6327885" y="0"/>
                <a:chExt cx="5864115" cy="5898673"/>
              </a:xfrm>
            </p:grpSpPr>
            <p:cxnSp>
              <p:nvCxnSpPr>
                <p:cNvPr id="38" name="Rovná spojnica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Rovná spojnica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Rovná spojnica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Rovná spojnica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Rovná spojnica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Rovná spojnica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Rovná spojnica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Rovná spojnica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Rovná spojnica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Rovná spojnica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Obdĺžnik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3" name="Zástupný symbol obrázka 2"/>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Ak chcete pridať obrázok, kliknite na ikonu</a:t>
            </a:r>
            <a:endParaRPr lang="sk-SK" dirty="0"/>
          </a:p>
        </p:txBody>
      </p:sp>
      <p:cxnSp>
        <p:nvCxnSpPr>
          <p:cNvPr id="59" name="Rovná spojnica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Nadpis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sk-SK"/>
              <a:t>Upravte štýly predlohy textu</a:t>
            </a:r>
            <a:endParaRPr lang="sk-SK" dirty="0"/>
          </a:p>
        </p:txBody>
      </p:sp>
      <p:sp>
        <p:nvSpPr>
          <p:cNvPr id="4" name="Zástupný symbol textu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Upravte štýl predlohy textu.</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Skupina 95"/>
          <p:cNvGrpSpPr/>
          <p:nvPr userDrawn="1"/>
        </p:nvGrpSpPr>
        <p:grpSpPr bwMode="hidden">
          <a:xfrm>
            <a:off x="-1" y="0"/>
            <a:ext cx="12192002" cy="6858000"/>
            <a:chOff x="-1" y="0"/>
            <a:chExt cx="12192002" cy="6858000"/>
          </a:xfrm>
        </p:grpSpPr>
        <p:cxnSp>
          <p:nvCxnSpPr>
            <p:cNvPr id="97" name="Rovná spojnica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Rovná spojnica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Rovná spojnica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Rovná spojnica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Rovná spojnica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Rovná spojnica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Rovná spojnica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Rovná spojnica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Rovná spojnica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Rovná spojnica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Rovná spojnica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Rovná spojnica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Rovná spojnica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Rovná spojnica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Rovná spojnica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Rovná spojnica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Skupina 112"/>
            <p:cNvGrpSpPr/>
            <p:nvPr userDrawn="1"/>
          </p:nvGrpSpPr>
          <p:grpSpPr bwMode="hidden">
            <a:xfrm>
              <a:off x="-1" y="0"/>
              <a:ext cx="12192001" cy="6858000"/>
              <a:chOff x="-1" y="0"/>
              <a:chExt cx="12192001" cy="6858000"/>
            </a:xfrm>
          </p:grpSpPr>
          <p:cxnSp>
            <p:nvCxnSpPr>
              <p:cNvPr id="131" name="Rovná spojnica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Rovná spojnica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Rovná spojnica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Rovná spojnica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Rovná spojnica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Skupina 135"/>
              <p:cNvGrpSpPr/>
              <p:nvPr/>
            </p:nvGrpSpPr>
            <p:grpSpPr bwMode="hidden">
              <a:xfrm>
                <a:off x="6327885" y="0"/>
                <a:ext cx="5864115" cy="5898673"/>
                <a:chOff x="6327885" y="0"/>
                <a:chExt cx="5864115" cy="5898673"/>
              </a:xfrm>
            </p:grpSpPr>
            <p:cxnSp>
              <p:nvCxnSpPr>
                <p:cNvPr id="142" name="Rovná spojnica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Rovná spojnica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Rovná spojnica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Rovná spojnica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Rovná spojnica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Rovná spojnica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Rovná spojnica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Rovná spojnica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Rovná spojnica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Rovná spojnica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Skupina 113"/>
            <p:cNvGrpSpPr/>
            <p:nvPr userDrawn="1"/>
          </p:nvGrpSpPr>
          <p:grpSpPr bwMode="hidden">
            <a:xfrm flipH="1">
              <a:off x="0" y="0"/>
              <a:ext cx="12192001" cy="6858000"/>
              <a:chOff x="-1" y="0"/>
              <a:chExt cx="12192001" cy="6858000"/>
            </a:xfrm>
          </p:grpSpPr>
          <p:cxnSp>
            <p:nvCxnSpPr>
              <p:cNvPr id="115" name="Rovná spojnica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Rovná spojnica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Rovná spojnica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Rovná spojnica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Rovná spojnica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Skupina 119"/>
              <p:cNvGrpSpPr/>
              <p:nvPr/>
            </p:nvGrpSpPr>
            <p:grpSpPr bwMode="hidden">
              <a:xfrm>
                <a:off x="6327885" y="0"/>
                <a:ext cx="5864115" cy="5898673"/>
                <a:chOff x="6327885" y="0"/>
                <a:chExt cx="5864115" cy="5898673"/>
              </a:xfrm>
            </p:grpSpPr>
            <p:cxnSp>
              <p:nvCxnSpPr>
                <p:cNvPr id="126" name="Rovná spojnica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Rovná spojnica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Rovná spojnica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Rovná spojnica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Rovná spojnica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Rovná spojnica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Rovná spojnica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Rovná spojnica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Rovná spojnica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Rovná spojnica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Zástupný symbol nadpisu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sk-SK" dirty="0"/>
              <a:t>Upravte štýly predlohy textu</a:t>
            </a:r>
          </a:p>
        </p:txBody>
      </p:sp>
      <p:sp>
        <p:nvSpPr>
          <p:cNvPr id="3" name="Zástupný symbol textu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4" name="Zástupný symbol dátumu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800">
                <a:solidFill>
                  <a:schemeClr val="tx1">
                    <a:lumMod val="50000"/>
                    <a:lumOff val="50000"/>
                  </a:schemeClr>
                </a:solidFill>
              </a:defRPr>
            </a:lvl1pPr>
          </a:lstStyle>
          <a:p>
            <a:fld id="{B51B2453-8663-4C69-AF73-9FD7B1DEC5D0}" type="datetime1">
              <a:rPr lang="sk-SK" smtClean="0"/>
              <a:t>17.05.2018</a:t>
            </a:fld>
            <a:endParaRPr lang="sk-SK" dirty="0"/>
          </a:p>
        </p:txBody>
      </p:sp>
      <p:sp>
        <p:nvSpPr>
          <p:cNvPr id="5" name="Zástupný symbol päty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800">
                <a:solidFill>
                  <a:schemeClr val="tx1">
                    <a:lumMod val="50000"/>
                    <a:lumOff val="50000"/>
                  </a:schemeClr>
                </a:solidFill>
              </a:defRPr>
            </a:lvl1pPr>
          </a:lstStyle>
          <a:p>
            <a:endParaRPr lang="sk-SK" dirty="0"/>
          </a:p>
        </p:txBody>
      </p:sp>
      <p:sp>
        <p:nvSpPr>
          <p:cNvPr id="6" name="Zástupný symbol čísla snímky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800">
                <a:solidFill>
                  <a:schemeClr val="tx1">
                    <a:lumMod val="50000"/>
                    <a:lumOff val="50000"/>
                  </a:schemeClr>
                </a:solidFill>
              </a:defRPr>
            </a:lvl1pPr>
          </a:lstStyle>
          <a:p>
            <a:fld id="{E31375A4-56A4-47D6-9801-1991572033F7}" type="slidenum">
              <a:rPr lang="sk-SK" smtClean="0"/>
              <a:pPr/>
              <a:t>‹#›</a:t>
            </a:fld>
            <a:endParaRPr lang="sk-SK" dirty="0"/>
          </a:p>
        </p:txBody>
      </p:sp>
      <p:cxnSp>
        <p:nvCxnSpPr>
          <p:cNvPr id="148" name="Rovná spojnica 147"/>
          <p:cNvCxnSpPr/>
          <p:nvPr userDrawn="1"/>
        </p:nvCxnSpPr>
        <p:spPr>
          <a:xfrm>
            <a:off x="609600" y="6172200"/>
            <a:ext cx="109728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pPr>
              <a:spcBef>
                <a:spcPts val="0"/>
              </a:spcBef>
            </a:pPr>
            <a:r>
              <a:rPr lang="sk-SK" dirty="0"/>
              <a:t>Cirkevný rok</a:t>
            </a:r>
            <a:endParaRPr lang="sk-SK" sz="8000" b="1" i="0" baseline="0" dirty="0">
              <a:solidFill>
                <a:srgbClr val="2D2E2D"/>
              </a:solidFill>
              <a:latin typeface="Arial"/>
              <a:ea typeface="+mj-ea"/>
              <a:cs typeface="+mj-cs"/>
            </a:endParaRPr>
          </a:p>
        </p:txBody>
      </p:sp>
      <p:sp>
        <p:nvSpPr>
          <p:cNvPr id="3" name="Podnadpis 2"/>
          <p:cNvSpPr>
            <a:spLocks noGrp="1"/>
          </p:cNvSpPr>
          <p:nvPr>
            <p:ph type="subTitle" idx="1"/>
          </p:nvPr>
        </p:nvSpPr>
        <p:spPr/>
        <p:txBody>
          <a:bodyPr/>
          <a:lstStyle/>
          <a:p>
            <a:pPr marL="0" indent="0" algn="l">
              <a:spcBef>
                <a:spcPts val="0"/>
              </a:spcBef>
              <a:buNone/>
            </a:pPr>
            <a:r>
              <a:rPr lang="sk-SK" sz="2000" b="0" i="0" dirty="0">
                <a:solidFill>
                  <a:schemeClr val="tx2">
                    <a:lumMod val="75000"/>
                  </a:schemeClr>
                </a:solidFill>
              </a:rPr>
              <a:t>Cirkev</a:t>
            </a:r>
          </a:p>
        </p:txBody>
      </p:sp>
      <p:sp>
        <p:nvSpPr>
          <p:cNvPr id="5" name="Ovál 4">
            <a:extLst>
              <a:ext uri="{FF2B5EF4-FFF2-40B4-BE49-F238E27FC236}">
                <a16:creationId xmlns:a16="http://schemas.microsoft.com/office/drawing/2014/main" id="{B350B025-3F85-4B6A-A049-CA70D9E314B1}"/>
              </a:ext>
            </a:extLst>
          </p:cNvPr>
          <p:cNvSpPr/>
          <p:nvPr/>
        </p:nvSpPr>
        <p:spPr>
          <a:xfrm>
            <a:off x="7477570" y="350378"/>
            <a:ext cx="4201887" cy="425580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k-SK"/>
          </a:p>
        </p:txBody>
      </p:sp>
      <p:pic>
        <p:nvPicPr>
          <p:cNvPr id="4" name="Picture 2" descr="http://www.ecav.sk/pictures/user/kruh.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89801" y="141310"/>
            <a:ext cx="4633890" cy="4633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400" dirty="0"/>
              <a:t>Cirkevný rok</a:t>
            </a:r>
            <a:endParaRPr lang="sk-SK" sz="2800" dirty="0"/>
          </a:p>
        </p:txBody>
      </p:sp>
      <p:sp>
        <p:nvSpPr>
          <p:cNvPr id="4" name="Zástupný objekt pre text 3"/>
          <p:cNvSpPr>
            <a:spLocks noGrp="1"/>
          </p:cNvSpPr>
          <p:nvPr>
            <p:ph type="body" sz="half" idx="2"/>
          </p:nvPr>
        </p:nvSpPr>
        <p:spPr/>
        <p:txBody>
          <a:bodyPr>
            <a:noAutofit/>
          </a:bodyPr>
          <a:lstStyle/>
          <a:p>
            <a:r>
              <a:rPr lang="sk-SK" sz="2800" dirty="0"/>
              <a:t>pomáha sprítomňovať dejiny  spásy a v určitej miere kopíruje život nášho Spasiteľa Ježiša Krista.</a:t>
            </a:r>
          </a:p>
        </p:txBody>
      </p:sp>
      <p:sp>
        <p:nvSpPr>
          <p:cNvPr id="6" name="Ovál 5"/>
          <p:cNvSpPr/>
          <p:nvPr/>
        </p:nvSpPr>
        <p:spPr>
          <a:xfrm>
            <a:off x="266700" y="62721"/>
            <a:ext cx="6715125" cy="676133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pic>
        <p:nvPicPr>
          <p:cNvPr id="7172" name="Picture 4" descr="http://pymble.unitingchurch.org.au/wp-content/uploads/Christian-Calendar-1024x977.jpg"/>
          <p:cNvPicPr>
            <a:picLocks noGrp="1" noChangeAspect="1" noChangeArrowheads="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8086" y="0"/>
            <a:ext cx="7315789" cy="6924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0501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Vianočný kruh</a:t>
            </a:r>
          </a:p>
        </p:txBody>
      </p:sp>
      <p:sp>
        <p:nvSpPr>
          <p:cNvPr id="3" name="Zástupný objekt pre text 2"/>
          <p:cNvSpPr>
            <a:spLocks noGrp="1"/>
          </p:cNvSpPr>
          <p:nvPr>
            <p:ph type="body" idx="1"/>
          </p:nvPr>
        </p:nvSpPr>
        <p:spPr/>
        <p:txBody>
          <a:bodyPr/>
          <a:lstStyle/>
          <a:p>
            <a:r>
              <a:rPr lang="sk-SK" dirty="0"/>
              <a:t>Cirkevný rok</a:t>
            </a:r>
          </a:p>
        </p:txBody>
      </p:sp>
    </p:spTree>
    <p:extLst>
      <p:ext uri="{BB962C8B-B14F-4D97-AF65-F5344CB8AC3E}">
        <p14:creationId xmlns:p14="http://schemas.microsoft.com/office/powerpoint/2010/main" val="390176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66800" y="503853"/>
            <a:ext cx="9829800" cy="1142385"/>
          </a:xfrm>
        </p:spPr>
        <p:txBody>
          <a:bodyPr/>
          <a:lstStyle/>
          <a:p>
            <a:r>
              <a:rPr lang="sk-SK" dirty="0"/>
              <a:t>Vianočný kruh</a:t>
            </a:r>
          </a:p>
        </p:txBody>
      </p:sp>
      <p:sp>
        <p:nvSpPr>
          <p:cNvPr id="3" name="Zástupný objekt pre obsah 2"/>
          <p:cNvSpPr>
            <a:spLocks noGrp="1"/>
          </p:cNvSpPr>
          <p:nvPr>
            <p:ph sz="half" idx="1"/>
          </p:nvPr>
        </p:nvSpPr>
        <p:spPr>
          <a:xfrm>
            <a:off x="1066800" y="1981199"/>
            <a:ext cx="4867275" cy="3924301"/>
          </a:xfrm>
        </p:spPr>
        <p:txBody>
          <a:bodyPr>
            <a:normAutofit/>
          </a:bodyPr>
          <a:lstStyle/>
          <a:p>
            <a:r>
              <a:rPr lang="sk-SK" sz="2800" dirty="0"/>
              <a:t>začína sa adventom</a:t>
            </a:r>
          </a:p>
          <a:p>
            <a:r>
              <a:rPr lang="sk-SK" altLang="sk-SK" sz="2800" b="1" dirty="0"/>
              <a:t>4 adventné nedele</a:t>
            </a:r>
          </a:p>
          <a:p>
            <a:r>
              <a:rPr lang="sk-SK" sz="2800" dirty="0"/>
              <a:t>Slovo </a:t>
            </a:r>
            <a:r>
              <a:rPr lang="sk-SK" sz="2800" b="1" dirty="0"/>
              <a:t>ADVENT</a:t>
            </a:r>
            <a:r>
              <a:rPr lang="sk-SK" sz="2800" dirty="0"/>
              <a:t> znamená v slovenčine </a:t>
            </a:r>
            <a:r>
              <a:rPr lang="sk-SK" sz="2800" b="1" dirty="0"/>
              <a:t>príchod</a:t>
            </a:r>
            <a:r>
              <a:rPr lang="sk-SK" sz="2800" dirty="0"/>
              <a:t>. </a:t>
            </a:r>
          </a:p>
          <a:p>
            <a:r>
              <a:rPr lang="sk-SK" sz="2800" dirty="0"/>
              <a:t>Kresťania sa v tomto čase štyroch nedieľ pripravujú na príchod – narodenie Pána Ježiša. </a:t>
            </a:r>
          </a:p>
          <a:p>
            <a:endParaRPr lang="sk-SK" altLang="sk-SK" sz="2800" dirty="0"/>
          </a:p>
          <a:p>
            <a:endParaRPr lang="sk-SK" sz="2800" dirty="0"/>
          </a:p>
        </p:txBody>
      </p:sp>
      <p:pic>
        <p:nvPicPr>
          <p:cNvPr id="8194" name="Picture 2" descr="http://www.klimesch.com/uploads/pics/IMG_6108.jpg"/>
          <p:cNvPicPr>
            <a:picLocks noGrp="1" noChangeAspect="1" noChangeArrowheads="1"/>
          </p:cNvPicPr>
          <p:nvPr>
            <p:ph sz="half" idx="2"/>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95775" y="581025"/>
            <a:ext cx="8763000" cy="547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5507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1000"/>
                                  </p:stCondLst>
                                  <p:childTnLst>
                                    <p:set>
                                      <p:cBhvr>
                                        <p:cTn id="13" dur="1" fill="hold">
                                          <p:stCondLst>
                                            <p:cond delay="0"/>
                                          </p:stCondLst>
                                        </p:cTn>
                                        <p:tgtEl>
                                          <p:spTgt spid="819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s://i.ytimg.com/vi/olKn5Von8SA/maxresdefault.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a:xfrm>
            <a:off x="1066800" y="503853"/>
            <a:ext cx="9829800" cy="1142385"/>
          </a:xfrm>
        </p:spPr>
        <p:txBody>
          <a:bodyPr>
            <a:normAutofit/>
          </a:bodyPr>
          <a:lstStyle/>
          <a:p>
            <a:r>
              <a:rPr lang="sk-SK" sz="4000" dirty="0"/>
              <a:t>Vianočný kruh</a:t>
            </a:r>
          </a:p>
        </p:txBody>
      </p:sp>
      <p:sp>
        <p:nvSpPr>
          <p:cNvPr id="3" name="Zástupný objekt pre obsah 2"/>
          <p:cNvSpPr>
            <a:spLocks noGrp="1"/>
          </p:cNvSpPr>
          <p:nvPr>
            <p:ph sz="half" idx="1"/>
          </p:nvPr>
        </p:nvSpPr>
        <p:spPr>
          <a:xfrm>
            <a:off x="1066800" y="1981199"/>
            <a:ext cx="4867275" cy="3924301"/>
          </a:xfrm>
        </p:spPr>
        <p:txBody>
          <a:bodyPr>
            <a:normAutofit/>
          </a:bodyPr>
          <a:lstStyle/>
          <a:p>
            <a:r>
              <a:rPr lang="sk-SK" altLang="sk-SK" sz="2800" b="1" dirty="0">
                <a:solidFill>
                  <a:schemeClr val="bg2"/>
                </a:solidFill>
              </a:rPr>
              <a:t>Štedrý deň</a:t>
            </a:r>
          </a:p>
          <a:p>
            <a:r>
              <a:rPr lang="sk-SK" altLang="sk-SK" sz="2800" b="1" dirty="0">
                <a:solidFill>
                  <a:schemeClr val="bg2"/>
                </a:solidFill>
              </a:rPr>
              <a:t>1. sviatok vianočný</a:t>
            </a:r>
          </a:p>
          <a:p>
            <a:r>
              <a:rPr lang="sk-SK" altLang="sk-SK" sz="2800" b="1" dirty="0">
                <a:solidFill>
                  <a:schemeClr val="bg2"/>
                </a:solidFill>
              </a:rPr>
              <a:t>2. sviatok vianočný</a:t>
            </a:r>
          </a:p>
          <a:p>
            <a:r>
              <a:rPr lang="sk-SK" altLang="sk-SK" sz="2800" b="1" dirty="0">
                <a:solidFill>
                  <a:schemeClr val="bg2"/>
                </a:solidFill>
              </a:rPr>
              <a:t>Silvester</a:t>
            </a:r>
          </a:p>
          <a:p>
            <a:r>
              <a:rPr lang="sk-SK" altLang="sk-SK" sz="2800" b="1" dirty="0">
                <a:solidFill>
                  <a:schemeClr val="bg2"/>
                </a:solidFill>
              </a:rPr>
              <a:t>Nový rok</a:t>
            </a:r>
          </a:p>
          <a:p>
            <a:endParaRPr lang="sk-SK" altLang="sk-SK" sz="2800" dirty="0"/>
          </a:p>
          <a:p>
            <a:endParaRPr lang="sk-SK" sz="2800" dirty="0"/>
          </a:p>
        </p:txBody>
      </p:sp>
    </p:spTree>
    <p:extLst>
      <p:ext uri="{BB962C8B-B14F-4D97-AF65-F5344CB8AC3E}">
        <p14:creationId xmlns:p14="http://schemas.microsoft.com/office/powerpoint/2010/main" val="3885235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img.blesk.cz/img/1/gallery/2187707_vanoce-hvezda.jpg"/>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t="12516"/>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a:xfrm>
            <a:off x="1066800" y="503853"/>
            <a:ext cx="9829800" cy="1142385"/>
          </a:xfrm>
        </p:spPr>
        <p:txBody>
          <a:bodyPr>
            <a:normAutofit/>
          </a:bodyPr>
          <a:lstStyle/>
          <a:p>
            <a:r>
              <a:rPr lang="sk-SK" sz="4000" dirty="0"/>
              <a:t>Vianočný kruh</a:t>
            </a:r>
          </a:p>
        </p:txBody>
      </p:sp>
      <p:sp>
        <p:nvSpPr>
          <p:cNvPr id="3" name="Zástupný objekt pre obsah 2"/>
          <p:cNvSpPr>
            <a:spLocks noGrp="1"/>
          </p:cNvSpPr>
          <p:nvPr>
            <p:ph sz="half" idx="1"/>
          </p:nvPr>
        </p:nvSpPr>
        <p:spPr>
          <a:xfrm>
            <a:off x="6946900" y="2293936"/>
            <a:ext cx="4867275" cy="3924301"/>
          </a:xfrm>
        </p:spPr>
        <p:txBody>
          <a:bodyPr>
            <a:normAutofit/>
          </a:bodyPr>
          <a:lstStyle/>
          <a:p>
            <a:pPr algn="r"/>
            <a:r>
              <a:rPr lang="sk-SK" altLang="sk-SK" sz="2800" b="1" dirty="0">
                <a:solidFill>
                  <a:schemeClr val="bg2"/>
                </a:solidFill>
              </a:rPr>
              <a:t>Zjavenie Krista Pána mudrcom</a:t>
            </a:r>
          </a:p>
          <a:p>
            <a:pPr algn="r"/>
            <a:r>
              <a:rPr lang="sk-SK" altLang="sk-SK" sz="2800" b="1" dirty="0">
                <a:solidFill>
                  <a:schemeClr val="bg2"/>
                </a:solidFill>
              </a:rPr>
              <a:t>2 – 6 nedieľ po Zjavení</a:t>
            </a:r>
          </a:p>
          <a:p>
            <a:pPr algn="r"/>
            <a:r>
              <a:rPr lang="sk-SK" altLang="sk-SK" sz="2800" b="1" dirty="0">
                <a:solidFill>
                  <a:schemeClr val="bg2"/>
                </a:solidFill>
              </a:rPr>
              <a:t>Deviatnik</a:t>
            </a:r>
          </a:p>
          <a:p>
            <a:pPr algn="r"/>
            <a:r>
              <a:rPr lang="sk-SK" altLang="sk-SK" sz="2800" b="1" dirty="0">
                <a:solidFill>
                  <a:schemeClr val="bg2"/>
                </a:solidFill>
              </a:rPr>
              <a:t>Nedeľa po Deviatniku</a:t>
            </a:r>
          </a:p>
          <a:p>
            <a:pPr algn="r"/>
            <a:r>
              <a:rPr lang="sk-SK" altLang="sk-SK" sz="2800" b="1" dirty="0">
                <a:solidFill>
                  <a:schemeClr val="bg2"/>
                </a:solidFill>
              </a:rPr>
              <a:t>predpôstna</a:t>
            </a:r>
            <a:endParaRPr lang="sk-SK" sz="2800" dirty="0"/>
          </a:p>
        </p:txBody>
      </p:sp>
    </p:spTree>
    <p:extLst>
      <p:ext uri="{BB962C8B-B14F-4D97-AF65-F5344CB8AC3E}">
        <p14:creationId xmlns:p14="http://schemas.microsoft.com/office/powerpoint/2010/main" val="335211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ál 2">
            <a:extLst>
              <a:ext uri="{FF2B5EF4-FFF2-40B4-BE49-F238E27FC236}">
                <a16:creationId xmlns:a16="http://schemas.microsoft.com/office/drawing/2014/main" id="{4F89E007-965C-414C-9FA2-525274AF27E4}"/>
              </a:ext>
            </a:extLst>
          </p:cNvPr>
          <p:cNvSpPr/>
          <p:nvPr/>
        </p:nvSpPr>
        <p:spPr>
          <a:xfrm>
            <a:off x="2928952" y="97714"/>
            <a:ext cx="6511895" cy="655462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k-SK"/>
          </a:p>
        </p:txBody>
      </p:sp>
      <p:pic>
        <p:nvPicPr>
          <p:cNvPr id="4" name="Picture 2" descr="http://www.ecav.sk/pictures/user/kruh.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90800" y="-219074"/>
            <a:ext cx="7188200" cy="718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8408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800" dirty="0"/>
              <a:t>Čas </a:t>
            </a:r>
          </a:p>
        </p:txBody>
      </p:sp>
      <p:sp>
        <p:nvSpPr>
          <p:cNvPr id="3" name="Zástupný objekt pre obsah 2"/>
          <p:cNvSpPr>
            <a:spLocks noGrp="1"/>
          </p:cNvSpPr>
          <p:nvPr>
            <p:ph sz="half" idx="1"/>
          </p:nvPr>
        </p:nvSpPr>
        <p:spPr>
          <a:xfrm>
            <a:off x="640935" y="1948441"/>
            <a:ext cx="5226465" cy="4152196"/>
          </a:xfrm>
        </p:spPr>
        <p:txBody>
          <a:bodyPr>
            <a:normAutofit fontScale="92500" lnSpcReduction="10000"/>
          </a:bodyPr>
          <a:lstStyle/>
          <a:p>
            <a:r>
              <a:rPr lang="sk-SK" sz="2800" dirty="0"/>
              <a:t>Všetko  má  svoj začiatok a tiež koniec. </a:t>
            </a:r>
          </a:p>
          <a:p>
            <a:r>
              <a:rPr lang="sk-SK" sz="2800" dirty="0"/>
              <a:t>V Biblii sa dočítame, že aj čas mal svoj začiatok.</a:t>
            </a:r>
          </a:p>
          <a:p>
            <a:r>
              <a:rPr lang="sk-SK" sz="2800" dirty="0"/>
              <a:t>Pán Boh tvorí čas. Je to dôležitá informácia, pretože keď sa niečo začne, musí sa to aj skončiť. Presne tak, ako začiatok   koniec  nášho života  či všetkých vecí okolo  nás, musí  prísť i koniec času.</a:t>
            </a:r>
          </a:p>
        </p:txBody>
      </p:sp>
      <p:pic>
        <p:nvPicPr>
          <p:cNvPr id="1028" name="Picture 4" descr="http://hit.pl.pl/pix/gadget/cieknacy_zegar_Dali_02.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867400" y="459337"/>
            <a:ext cx="5596783" cy="5596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4833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1000"/>
                                  </p:stCondLst>
                                  <p:childTnLst>
                                    <p:set>
                                      <p:cBhvr>
                                        <p:cTn id="9" dur="1" fill="hold">
                                          <p:stCondLst>
                                            <p:cond delay="0"/>
                                          </p:stCondLst>
                                        </p:cTn>
                                        <p:tgtEl>
                                          <p:spTgt spid="1028"/>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800" dirty="0"/>
              <a:t>Čas </a:t>
            </a:r>
          </a:p>
        </p:txBody>
      </p:sp>
      <p:sp>
        <p:nvSpPr>
          <p:cNvPr id="3" name="Zástupný objekt pre obsah 2"/>
          <p:cNvSpPr>
            <a:spLocks noGrp="1"/>
          </p:cNvSpPr>
          <p:nvPr>
            <p:ph sz="half" idx="1"/>
          </p:nvPr>
        </p:nvSpPr>
        <p:spPr>
          <a:xfrm>
            <a:off x="5829301" y="933450"/>
            <a:ext cx="6115050" cy="5090987"/>
          </a:xfrm>
        </p:spPr>
        <p:txBody>
          <a:bodyPr>
            <a:normAutofit/>
          </a:bodyPr>
          <a:lstStyle/>
          <a:p>
            <a:r>
              <a:rPr lang="sk-SK" sz="2800" dirty="0"/>
              <a:t>V našej  dobe  čas meriame a delíme rôznymi spôsobmi. Minúty, dni, mesiace, roky. Začiatky  a konce.</a:t>
            </a:r>
          </a:p>
          <a:p>
            <a:r>
              <a:rPr lang="sk-SK" sz="2800" dirty="0"/>
              <a:t>Ľudia na celom svete vnímajú čas rôzne. Jeho delenie i po- čítanie. Máme síce celosvetovo uznávaný jednotný čas, ktorý má 24 hodín, 7 dní v týždni, 12 mesiacov v roku, ale predsa sa vo svete nájde  množstvo národov, ktoré si aj tak budú  „svoj“ čas počítať po svojom. </a:t>
            </a:r>
          </a:p>
        </p:txBody>
      </p:sp>
      <p:pic>
        <p:nvPicPr>
          <p:cNvPr id="2050" name="Picture 2" descr="http://dekostyl.sk/443-646-thickbox/moderne-nastenne-hodiny-123.jpg"/>
          <p:cNvPicPr>
            <a:picLocks noGrp="1" noChangeAspect="1" noChangeArrowheads="1"/>
          </p:cNvPicPr>
          <p:nvPr>
            <p:ph sz="half" idx="2"/>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031" y="1143000"/>
            <a:ext cx="5434056" cy="5434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5825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1000"/>
                                  </p:stCondLst>
                                  <p:childTnLst>
                                    <p:set>
                                      <p:cBhvr>
                                        <p:cTn id="9" dur="1" fill="hold">
                                          <p:stCondLst>
                                            <p:cond delay="0"/>
                                          </p:stCondLst>
                                        </p:cTn>
                                        <p:tgtEl>
                                          <p:spTgt spid="205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4349" y="533350"/>
            <a:ext cx="9601200" cy="1142385"/>
          </a:xfrm>
        </p:spPr>
        <p:txBody>
          <a:bodyPr>
            <a:normAutofit/>
          </a:bodyPr>
          <a:lstStyle/>
          <a:p>
            <a:r>
              <a:rPr lang="sk-SK" sz="4800" dirty="0"/>
              <a:t>Čas </a:t>
            </a:r>
          </a:p>
        </p:txBody>
      </p:sp>
      <p:sp>
        <p:nvSpPr>
          <p:cNvPr id="4" name="Zástupný objekt pre obsah 3"/>
          <p:cNvSpPr>
            <a:spLocks noGrp="1"/>
          </p:cNvSpPr>
          <p:nvPr>
            <p:ph sz="half" idx="1"/>
          </p:nvPr>
        </p:nvSpPr>
        <p:spPr>
          <a:xfrm>
            <a:off x="410497" y="2026522"/>
            <a:ext cx="4572000" cy="3810001"/>
          </a:xfrm>
        </p:spPr>
        <p:txBody>
          <a:bodyPr>
            <a:normAutofit/>
          </a:bodyPr>
          <a:lstStyle/>
          <a:p>
            <a:r>
              <a:rPr lang="sk-SK" sz="2800" dirty="0"/>
              <a:t>Stratená civilizácia Mayov a ich predpovede konca  sveta, budhisti s ich rokmi draka, potkana či ryby, moslimovia, židia a mnohí ďalší. </a:t>
            </a:r>
          </a:p>
          <a:p>
            <a:r>
              <a:rPr lang="sk-SK" sz="2800" dirty="0"/>
              <a:t>Aj my kresťania máme špecifiká. </a:t>
            </a:r>
          </a:p>
          <a:p>
            <a:endParaRPr lang="sk-SK" sz="2800" dirty="0"/>
          </a:p>
        </p:txBody>
      </p:sp>
      <p:pic>
        <p:nvPicPr>
          <p:cNvPr id="3074" name="Picture 2" descr="http://bestpage.sk/gif/hodiny/gif-bestpage-sk-4.gif"/>
          <p:cNvPicPr>
            <a:picLocks noGrp="1" noChangeAspect="1" noChangeArrowheads="1" noCrop="1"/>
          </p:cNvPicPr>
          <p:nvPr>
            <p:ph sz="half" idx="2"/>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00825" y="67618"/>
            <a:ext cx="3819525" cy="5893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831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800" dirty="0"/>
              <a:t>Letopočet</a:t>
            </a:r>
            <a:endParaRPr lang="sk-SK" dirty="0"/>
          </a:p>
        </p:txBody>
      </p:sp>
      <p:sp>
        <p:nvSpPr>
          <p:cNvPr id="3" name="Zástupný objekt pre obsah 2"/>
          <p:cNvSpPr>
            <a:spLocks noGrp="1"/>
          </p:cNvSpPr>
          <p:nvPr>
            <p:ph idx="1"/>
          </p:nvPr>
        </p:nvSpPr>
        <p:spPr>
          <a:xfrm>
            <a:off x="0" y="1"/>
            <a:ext cx="7381875" cy="6858000"/>
          </a:xfrm>
        </p:spPr>
        <p:txBody>
          <a:bodyPr>
            <a:noAutofit/>
          </a:bodyPr>
          <a:lstStyle/>
          <a:p>
            <a:pPr>
              <a:spcBef>
                <a:spcPts val="0"/>
              </a:spcBef>
            </a:pPr>
            <a:r>
              <a:rPr lang="sk-SK" sz="2100" dirty="0"/>
              <a:t>Byzantský letopočet – počíta sa od 1.9. 5508 pred Kr., stvorenie sveta (vypočítané podľa časových údajov </a:t>
            </a:r>
            <a:r>
              <a:rPr lang="sk-SK" sz="2100" dirty="0" err="1"/>
              <a:t>vBiblii</a:t>
            </a:r>
            <a:r>
              <a:rPr lang="sk-SK" sz="2100" dirty="0"/>
              <a:t>).</a:t>
            </a:r>
          </a:p>
          <a:p>
            <a:pPr>
              <a:spcBef>
                <a:spcPts val="0"/>
              </a:spcBef>
            </a:pPr>
            <a:r>
              <a:rPr lang="sk-SK" sz="2100" dirty="0"/>
              <a:t>Astronomický letopočet – počíta sa od 1.1. 4713 pred KR., doby, kedy sa zhoduje niekoľko astronomických cyklov (počíta sa v dňoch)</a:t>
            </a:r>
          </a:p>
          <a:p>
            <a:pPr>
              <a:spcBef>
                <a:spcPts val="0"/>
              </a:spcBef>
            </a:pPr>
            <a:r>
              <a:rPr lang="sk-SK" sz="2100" dirty="0"/>
              <a:t>Židovský letopočet počíta sa od 7.10. 3761 pred KR., mýtického stvorenia sveta</a:t>
            </a:r>
          </a:p>
          <a:p>
            <a:pPr>
              <a:spcBef>
                <a:spcPts val="0"/>
              </a:spcBef>
            </a:pPr>
            <a:r>
              <a:rPr lang="sk-SK" sz="2100" dirty="0"/>
              <a:t>Mayský letopočet – počítal sa od 13.7. 3114 pred KR. </a:t>
            </a:r>
          </a:p>
          <a:p>
            <a:pPr>
              <a:spcBef>
                <a:spcPts val="0"/>
              </a:spcBef>
            </a:pPr>
            <a:r>
              <a:rPr lang="sk-SK" sz="2100" dirty="0" err="1"/>
              <a:t>Starogrecky</a:t>
            </a:r>
            <a:r>
              <a:rPr lang="sk-SK" sz="2100" dirty="0"/>
              <a:t> letopočet počíta sa od 1.7. 776 pred KR., konanie prvých olympijských hier </a:t>
            </a:r>
          </a:p>
          <a:p>
            <a:pPr>
              <a:spcBef>
                <a:spcPts val="0"/>
              </a:spcBef>
            </a:pPr>
            <a:r>
              <a:rPr lang="sk-SK" sz="2100" dirty="0"/>
              <a:t>Rímsky letopočet počíta sa od 21.4. 753 pred Kr., založenie mesta Ríma (označuje sa </a:t>
            </a:r>
            <a:r>
              <a:rPr lang="sk-SK" sz="2100" dirty="0" err="1"/>
              <a:t>ab</a:t>
            </a:r>
            <a:r>
              <a:rPr lang="sk-SK" sz="2100" dirty="0"/>
              <a:t> </a:t>
            </a:r>
            <a:r>
              <a:rPr lang="sk-SK" sz="2100" dirty="0" err="1"/>
              <a:t>urbe</a:t>
            </a:r>
            <a:r>
              <a:rPr lang="sk-SK" sz="2100" dirty="0"/>
              <a:t> </a:t>
            </a:r>
            <a:r>
              <a:rPr lang="sk-SK" sz="2100" dirty="0" err="1"/>
              <a:t>condita</a:t>
            </a:r>
            <a:r>
              <a:rPr lang="sk-SK" sz="2100" dirty="0"/>
              <a:t>)</a:t>
            </a:r>
          </a:p>
          <a:p>
            <a:pPr>
              <a:spcBef>
                <a:spcPts val="0"/>
              </a:spcBef>
            </a:pPr>
            <a:r>
              <a:rPr lang="sk-SK" sz="2100" dirty="0"/>
              <a:t>Kresťanský letopočet počíta sa od 1.1. 1, týždeň po narodení Ježiša Krista </a:t>
            </a:r>
          </a:p>
          <a:p>
            <a:pPr>
              <a:spcBef>
                <a:spcPts val="0"/>
              </a:spcBef>
            </a:pPr>
            <a:r>
              <a:rPr lang="sk-SK" sz="2100" dirty="0"/>
              <a:t>Starý arménsky kalendár – počíta sa od 11.7. (po úprave v 12. storočí od 11.8.) roku 552</a:t>
            </a:r>
          </a:p>
          <a:p>
            <a:pPr>
              <a:spcBef>
                <a:spcPts val="0"/>
              </a:spcBef>
            </a:pPr>
            <a:r>
              <a:rPr lang="sk-SK" sz="2100" dirty="0"/>
              <a:t>Islamský letopočet – počíta sa od 16.7.622, Mohamedovho úteku z Mekky do Mediny </a:t>
            </a:r>
          </a:p>
          <a:p>
            <a:pPr>
              <a:spcBef>
                <a:spcPts val="0"/>
              </a:spcBef>
            </a:pPr>
            <a:r>
              <a:rPr lang="sk-SK" sz="2100" dirty="0"/>
              <a:t>Indická </a:t>
            </a:r>
            <a:r>
              <a:rPr lang="sk-SK" sz="2100" dirty="0" err="1"/>
              <a:t>kalijuqa</a:t>
            </a:r>
            <a:r>
              <a:rPr lang="sk-SK" sz="2100" dirty="0"/>
              <a:t> od roku 3102 pred Kr.</a:t>
            </a:r>
          </a:p>
          <a:p>
            <a:pPr>
              <a:spcBef>
                <a:spcPts val="0"/>
              </a:spcBef>
            </a:pPr>
            <a:r>
              <a:rPr lang="sk-SK" sz="2100" dirty="0"/>
              <a:t>Egyptský letopočet, éra od roku 2782 pred Kr. </a:t>
            </a:r>
          </a:p>
          <a:p>
            <a:pPr>
              <a:spcBef>
                <a:spcPts val="0"/>
              </a:spcBef>
            </a:pPr>
            <a:r>
              <a:rPr lang="sk-SK" sz="2100" dirty="0"/>
              <a:t>Čínsky letopočet od roku 2697 pred Kt. </a:t>
            </a:r>
          </a:p>
          <a:p>
            <a:pPr>
              <a:spcBef>
                <a:spcPts val="0"/>
              </a:spcBef>
            </a:pPr>
            <a:r>
              <a:rPr lang="sk-SK" sz="2100" dirty="0"/>
              <a:t>Juliánsky letopočet, začína sa 1.1.4710 pred Kr., v ktorej každý deň má svoje poradové číslo. </a:t>
            </a:r>
          </a:p>
        </p:txBody>
      </p:sp>
      <p:sp>
        <p:nvSpPr>
          <p:cNvPr id="4" name="Zástupný objekt pre text 3"/>
          <p:cNvSpPr>
            <a:spLocks noGrp="1"/>
          </p:cNvSpPr>
          <p:nvPr>
            <p:ph type="body" sz="half" idx="2"/>
          </p:nvPr>
        </p:nvSpPr>
        <p:spPr/>
        <p:txBody>
          <a:bodyPr/>
          <a:lstStyle/>
          <a:p>
            <a:endParaRPr lang="sk-SK"/>
          </a:p>
        </p:txBody>
      </p:sp>
    </p:spTree>
    <p:extLst>
      <p:ext uri="{BB962C8B-B14F-4D97-AF65-F5344CB8AC3E}">
        <p14:creationId xmlns:p14="http://schemas.microsoft.com/office/powerpoint/2010/main" val="377124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
                                  </p:stCondLst>
                                  <p:childTnLst>
                                    <p:set>
                                      <p:cBhvr>
                                        <p:cTn id="6" dur="1" fill="hold">
                                          <p:stCondLst>
                                            <p:cond delay="749"/>
                                          </p:stCondLst>
                                        </p:cTn>
                                        <p:tgtEl>
                                          <p:spTgt spid="3">
                                            <p:txEl>
                                              <p:pRg st="0" end="0"/>
                                            </p:txEl>
                                          </p:spTgt>
                                        </p:tgtEl>
                                        <p:attrNameLst>
                                          <p:attrName>style.visibility</p:attrName>
                                        </p:attrNameLst>
                                      </p:cBhvr>
                                      <p:to>
                                        <p:strVal val="visible"/>
                                      </p:to>
                                    </p:set>
                                  </p:childTnLst>
                                </p:cTn>
                              </p:par>
                            </p:childTnLst>
                          </p:cTn>
                        </p:par>
                        <p:par>
                          <p:cTn id="7" fill="hold">
                            <p:stCondLst>
                              <p:cond delay="1750"/>
                            </p:stCondLst>
                            <p:childTnLst>
                              <p:par>
                                <p:cTn id="8" presetID="1" presetClass="entr" presetSubtype="0" fill="hold" nodeType="afterEffect">
                                  <p:stCondLst>
                                    <p:cond delay="1000"/>
                                  </p:stCondLst>
                                  <p:childTnLst>
                                    <p:set>
                                      <p:cBhvr>
                                        <p:cTn id="9" dur="1" fill="hold">
                                          <p:stCondLst>
                                            <p:cond delay="749"/>
                                          </p:stCondLst>
                                        </p:cTn>
                                        <p:tgtEl>
                                          <p:spTgt spid="3">
                                            <p:txEl>
                                              <p:pRg st="1" end="1"/>
                                            </p:txEl>
                                          </p:spTgt>
                                        </p:tgtEl>
                                        <p:attrNameLst>
                                          <p:attrName>style.visibility</p:attrName>
                                        </p:attrNameLst>
                                      </p:cBhvr>
                                      <p:to>
                                        <p:strVal val="visible"/>
                                      </p:to>
                                    </p:set>
                                  </p:childTnLst>
                                </p:cTn>
                              </p:par>
                            </p:childTnLst>
                          </p:cTn>
                        </p:par>
                        <p:par>
                          <p:cTn id="10" fill="hold">
                            <p:stCondLst>
                              <p:cond delay="3500"/>
                            </p:stCondLst>
                            <p:childTnLst>
                              <p:par>
                                <p:cTn id="11" presetID="1" presetClass="entr" presetSubtype="0" fill="hold" nodeType="afterEffect">
                                  <p:stCondLst>
                                    <p:cond delay="1000"/>
                                  </p:stCondLst>
                                  <p:childTnLst>
                                    <p:set>
                                      <p:cBhvr>
                                        <p:cTn id="12" dur="1" fill="hold">
                                          <p:stCondLst>
                                            <p:cond delay="749"/>
                                          </p:stCondLst>
                                        </p:cTn>
                                        <p:tgtEl>
                                          <p:spTgt spid="3">
                                            <p:txEl>
                                              <p:pRg st="2" end="2"/>
                                            </p:txEl>
                                          </p:spTgt>
                                        </p:tgtEl>
                                        <p:attrNameLst>
                                          <p:attrName>style.visibility</p:attrName>
                                        </p:attrNameLst>
                                      </p:cBhvr>
                                      <p:to>
                                        <p:strVal val="visible"/>
                                      </p:to>
                                    </p:set>
                                  </p:childTnLst>
                                </p:cTn>
                              </p:par>
                            </p:childTnLst>
                          </p:cTn>
                        </p:par>
                        <p:par>
                          <p:cTn id="13" fill="hold">
                            <p:stCondLst>
                              <p:cond delay="5250"/>
                            </p:stCondLst>
                            <p:childTnLst>
                              <p:par>
                                <p:cTn id="14" presetID="1" presetClass="entr" presetSubtype="0" fill="hold" nodeType="afterEffect">
                                  <p:stCondLst>
                                    <p:cond delay="1000"/>
                                  </p:stCondLst>
                                  <p:childTnLst>
                                    <p:set>
                                      <p:cBhvr>
                                        <p:cTn id="15" dur="1" fill="hold">
                                          <p:stCondLst>
                                            <p:cond delay="749"/>
                                          </p:stCondLst>
                                        </p:cTn>
                                        <p:tgtEl>
                                          <p:spTgt spid="3">
                                            <p:txEl>
                                              <p:pRg st="3" end="3"/>
                                            </p:txEl>
                                          </p:spTgt>
                                        </p:tgtEl>
                                        <p:attrNameLst>
                                          <p:attrName>style.visibility</p:attrName>
                                        </p:attrNameLst>
                                      </p:cBhvr>
                                      <p:to>
                                        <p:strVal val="visible"/>
                                      </p:to>
                                    </p:set>
                                  </p:childTnLst>
                                </p:cTn>
                              </p:par>
                            </p:childTnLst>
                          </p:cTn>
                        </p:par>
                        <p:par>
                          <p:cTn id="16" fill="hold">
                            <p:stCondLst>
                              <p:cond delay="7000"/>
                            </p:stCondLst>
                            <p:childTnLst>
                              <p:par>
                                <p:cTn id="17" presetID="1" presetClass="entr" presetSubtype="0" fill="hold" nodeType="afterEffect">
                                  <p:stCondLst>
                                    <p:cond delay="1000"/>
                                  </p:stCondLst>
                                  <p:childTnLst>
                                    <p:set>
                                      <p:cBhvr>
                                        <p:cTn id="18" dur="1" fill="hold">
                                          <p:stCondLst>
                                            <p:cond delay="749"/>
                                          </p:stCondLst>
                                        </p:cTn>
                                        <p:tgtEl>
                                          <p:spTgt spid="3">
                                            <p:txEl>
                                              <p:pRg st="4" end="4"/>
                                            </p:txEl>
                                          </p:spTgt>
                                        </p:tgtEl>
                                        <p:attrNameLst>
                                          <p:attrName>style.visibility</p:attrName>
                                        </p:attrNameLst>
                                      </p:cBhvr>
                                      <p:to>
                                        <p:strVal val="visible"/>
                                      </p:to>
                                    </p:set>
                                  </p:childTnLst>
                                </p:cTn>
                              </p:par>
                            </p:childTnLst>
                          </p:cTn>
                        </p:par>
                        <p:par>
                          <p:cTn id="19" fill="hold">
                            <p:stCondLst>
                              <p:cond delay="8750"/>
                            </p:stCondLst>
                            <p:childTnLst>
                              <p:par>
                                <p:cTn id="20" presetID="1" presetClass="entr" presetSubtype="0" fill="hold" nodeType="afterEffect">
                                  <p:stCondLst>
                                    <p:cond delay="1000"/>
                                  </p:stCondLst>
                                  <p:childTnLst>
                                    <p:set>
                                      <p:cBhvr>
                                        <p:cTn id="21" dur="1" fill="hold">
                                          <p:stCondLst>
                                            <p:cond delay="749"/>
                                          </p:stCondLst>
                                        </p:cTn>
                                        <p:tgtEl>
                                          <p:spTgt spid="3">
                                            <p:txEl>
                                              <p:pRg st="5" end="5"/>
                                            </p:txEl>
                                          </p:spTgt>
                                        </p:tgtEl>
                                        <p:attrNameLst>
                                          <p:attrName>style.visibility</p:attrName>
                                        </p:attrNameLst>
                                      </p:cBhvr>
                                      <p:to>
                                        <p:strVal val="visible"/>
                                      </p:to>
                                    </p:set>
                                  </p:childTnLst>
                                </p:cTn>
                              </p:par>
                            </p:childTnLst>
                          </p:cTn>
                        </p:par>
                        <p:par>
                          <p:cTn id="22" fill="hold">
                            <p:stCondLst>
                              <p:cond delay="10500"/>
                            </p:stCondLst>
                            <p:childTnLst>
                              <p:par>
                                <p:cTn id="23" presetID="1" presetClass="entr" presetSubtype="0" fill="hold" nodeType="afterEffect">
                                  <p:stCondLst>
                                    <p:cond delay="1000"/>
                                  </p:stCondLst>
                                  <p:childTnLst>
                                    <p:set>
                                      <p:cBhvr>
                                        <p:cTn id="24" dur="1" fill="hold">
                                          <p:stCondLst>
                                            <p:cond delay="749"/>
                                          </p:stCondLst>
                                        </p:cTn>
                                        <p:tgtEl>
                                          <p:spTgt spid="3">
                                            <p:txEl>
                                              <p:pRg st="6" end="6"/>
                                            </p:txEl>
                                          </p:spTgt>
                                        </p:tgtEl>
                                        <p:attrNameLst>
                                          <p:attrName>style.visibility</p:attrName>
                                        </p:attrNameLst>
                                      </p:cBhvr>
                                      <p:to>
                                        <p:strVal val="visible"/>
                                      </p:to>
                                    </p:set>
                                  </p:childTnLst>
                                </p:cTn>
                              </p:par>
                            </p:childTnLst>
                          </p:cTn>
                        </p:par>
                        <p:par>
                          <p:cTn id="25" fill="hold">
                            <p:stCondLst>
                              <p:cond delay="12250"/>
                            </p:stCondLst>
                            <p:childTnLst>
                              <p:par>
                                <p:cTn id="26" presetID="1" presetClass="entr" presetSubtype="0" fill="hold" nodeType="afterEffect">
                                  <p:stCondLst>
                                    <p:cond delay="1000"/>
                                  </p:stCondLst>
                                  <p:childTnLst>
                                    <p:set>
                                      <p:cBhvr>
                                        <p:cTn id="27" dur="1" fill="hold">
                                          <p:stCondLst>
                                            <p:cond delay="749"/>
                                          </p:stCondLst>
                                        </p:cTn>
                                        <p:tgtEl>
                                          <p:spTgt spid="3">
                                            <p:txEl>
                                              <p:pRg st="7" end="7"/>
                                            </p:txEl>
                                          </p:spTgt>
                                        </p:tgtEl>
                                        <p:attrNameLst>
                                          <p:attrName>style.visibility</p:attrName>
                                        </p:attrNameLst>
                                      </p:cBhvr>
                                      <p:to>
                                        <p:strVal val="visible"/>
                                      </p:to>
                                    </p:set>
                                  </p:childTnLst>
                                </p:cTn>
                              </p:par>
                            </p:childTnLst>
                          </p:cTn>
                        </p:par>
                        <p:par>
                          <p:cTn id="28" fill="hold">
                            <p:stCondLst>
                              <p:cond delay="14000"/>
                            </p:stCondLst>
                            <p:childTnLst>
                              <p:par>
                                <p:cTn id="29" presetID="1" presetClass="entr" presetSubtype="0" fill="hold" nodeType="afterEffect">
                                  <p:stCondLst>
                                    <p:cond delay="1000"/>
                                  </p:stCondLst>
                                  <p:childTnLst>
                                    <p:set>
                                      <p:cBhvr>
                                        <p:cTn id="30" dur="1" fill="hold">
                                          <p:stCondLst>
                                            <p:cond delay="749"/>
                                          </p:stCondLst>
                                        </p:cTn>
                                        <p:tgtEl>
                                          <p:spTgt spid="3">
                                            <p:txEl>
                                              <p:pRg st="8" end="8"/>
                                            </p:txEl>
                                          </p:spTgt>
                                        </p:tgtEl>
                                        <p:attrNameLst>
                                          <p:attrName>style.visibility</p:attrName>
                                        </p:attrNameLst>
                                      </p:cBhvr>
                                      <p:to>
                                        <p:strVal val="visible"/>
                                      </p:to>
                                    </p:set>
                                  </p:childTnLst>
                                </p:cTn>
                              </p:par>
                            </p:childTnLst>
                          </p:cTn>
                        </p:par>
                        <p:par>
                          <p:cTn id="31" fill="hold">
                            <p:stCondLst>
                              <p:cond delay="15750"/>
                            </p:stCondLst>
                            <p:childTnLst>
                              <p:par>
                                <p:cTn id="32" presetID="1" presetClass="entr" presetSubtype="0" fill="hold" nodeType="afterEffect">
                                  <p:stCondLst>
                                    <p:cond delay="1000"/>
                                  </p:stCondLst>
                                  <p:childTnLst>
                                    <p:set>
                                      <p:cBhvr>
                                        <p:cTn id="33" dur="1" fill="hold">
                                          <p:stCondLst>
                                            <p:cond delay="749"/>
                                          </p:stCondLst>
                                        </p:cTn>
                                        <p:tgtEl>
                                          <p:spTgt spid="3">
                                            <p:txEl>
                                              <p:pRg st="9" end="9"/>
                                            </p:txEl>
                                          </p:spTgt>
                                        </p:tgtEl>
                                        <p:attrNameLst>
                                          <p:attrName>style.visibility</p:attrName>
                                        </p:attrNameLst>
                                      </p:cBhvr>
                                      <p:to>
                                        <p:strVal val="visible"/>
                                      </p:to>
                                    </p:set>
                                  </p:childTnLst>
                                </p:cTn>
                              </p:par>
                            </p:childTnLst>
                          </p:cTn>
                        </p:par>
                        <p:par>
                          <p:cTn id="34" fill="hold">
                            <p:stCondLst>
                              <p:cond delay="17500"/>
                            </p:stCondLst>
                            <p:childTnLst>
                              <p:par>
                                <p:cTn id="35" presetID="1" presetClass="entr" presetSubtype="0" fill="hold" nodeType="afterEffect">
                                  <p:stCondLst>
                                    <p:cond delay="1000"/>
                                  </p:stCondLst>
                                  <p:childTnLst>
                                    <p:set>
                                      <p:cBhvr>
                                        <p:cTn id="36" dur="1" fill="hold">
                                          <p:stCondLst>
                                            <p:cond delay="749"/>
                                          </p:stCondLst>
                                        </p:cTn>
                                        <p:tgtEl>
                                          <p:spTgt spid="3">
                                            <p:txEl>
                                              <p:pRg st="10" end="10"/>
                                            </p:txEl>
                                          </p:spTgt>
                                        </p:tgtEl>
                                        <p:attrNameLst>
                                          <p:attrName>style.visibility</p:attrName>
                                        </p:attrNameLst>
                                      </p:cBhvr>
                                      <p:to>
                                        <p:strVal val="visible"/>
                                      </p:to>
                                    </p:set>
                                  </p:childTnLst>
                                </p:cTn>
                              </p:par>
                            </p:childTnLst>
                          </p:cTn>
                        </p:par>
                        <p:par>
                          <p:cTn id="37" fill="hold">
                            <p:stCondLst>
                              <p:cond delay="19250"/>
                            </p:stCondLst>
                            <p:childTnLst>
                              <p:par>
                                <p:cTn id="38" presetID="1" presetClass="entr" presetSubtype="0" fill="hold" nodeType="afterEffect">
                                  <p:stCondLst>
                                    <p:cond delay="1000"/>
                                  </p:stCondLst>
                                  <p:childTnLst>
                                    <p:set>
                                      <p:cBhvr>
                                        <p:cTn id="39" dur="1" fill="hold">
                                          <p:stCondLst>
                                            <p:cond delay="749"/>
                                          </p:stCondLst>
                                        </p:cTn>
                                        <p:tgtEl>
                                          <p:spTgt spid="3">
                                            <p:txEl>
                                              <p:pRg st="11" end="11"/>
                                            </p:txEl>
                                          </p:spTgt>
                                        </p:tgtEl>
                                        <p:attrNameLst>
                                          <p:attrName>style.visibility</p:attrName>
                                        </p:attrNameLst>
                                      </p:cBhvr>
                                      <p:to>
                                        <p:strVal val="visible"/>
                                      </p:to>
                                    </p:set>
                                  </p:childTnLst>
                                </p:cTn>
                              </p:par>
                            </p:childTnLst>
                          </p:cTn>
                        </p:par>
                        <p:par>
                          <p:cTn id="40" fill="hold">
                            <p:stCondLst>
                              <p:cond delay="21000"/>
                            </p:stCondLst>
                            <p:childTnLst>
                              <p:par>
                                <p:cTn id="41" presetID="1" presetClass="entr" presetSubtype="0" fill="hold" nodeType="afterEffect">
                                  <p:stCondLst>
                                    <p:cond delay="1000"/>
                                  </p:stCondLst>
                                  <p:childTnLst>
                                    <p:set>
                                      <p:cBhvr>
                                        <p:cTn id="42" dur="1" fill="hold">
                                          <p:stCondLst>
                                            <p:cond delay="749"/>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Cirkevný rok</a:t>
            </a:r>
          </a:p>
        </p:txBody>
      </p:sp>
      <p:sp>
        <p:nvSpPr>
          <p:cNvPr id="3" name="Zástupný objekt pre obsah 2"/>
          <p:cNvSpPr>
            <a:spLocks noGrp="1"/>
          </p:cNvSpPr>
          <p:nvPr>
            <p:ph sz="half" idx="1"/>
          </p:nvPr>
        </p:nvSpPr>
        <p:spPr/>
        <p:txBody>
          <a:bodyPr>
            <a:normAutofit/>
          </a:bodyPr>
          <a:lstStyle/>
          <a:p>
            <a:r>
              <a:rPr lang="sk-SK" sz="2800" dirty="0"/>
              <a:t>Cirkevný rok má  svoje špecifiká a nie  je presne taký istý ako občiansky  rok. </a:t>
            </a:r>
          </a:p>
          <a:p>
            <a:r>
              <a:rPr lang="sk-SK" sz="2800" dirty="0"/>
              <a:t>Vôbec sa nezačína 1.1. </a:t>
            </a:r>
          </a:p>
          <a:p>
            <a:r>
              <a:rPr lang="sk-SK" sz="2800" dirty="0"/>
              <a:t>Začína sa 1. adventnou nedeľou. </a:t>
            </a:r>
          </a:p>
          <a:p>
            <a:endParaRPr lang="sk-SK" sz="2800" dirty="0"/>
          </a:p>
        </p:txBody>
      </p:sp>
      <p:pic>
        <p:nvPicPr>
          <p:cNvPr id="4098" name="Picture 2" descr="http://media-cache-ak0.pinimg.com/originals/fb/da/84/fbda84dc7de6e18659f2ef9ebbc43a57.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67425" y="333375"/>
            <a:ext cx="5457825" cy="545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1119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1250"/>
                                  </p:stCondLst>
                                  <p:childTnLst>
                                    <p:set>
                                      <p:cBhvr>
                                        <p:cTn id="17"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Cirkevný rok</a:t>
            </a:r>
          </a:p>
        </p:txBody>
      </p:sp>
      <p:sp>
        <p:nvSpPr>
          <p:cNvPr id="3" name="Zástupný objekt pre obsah 2"/>
          <p:cNvSpPr>
            <a:spLocks noGrp="1"/>
          </p:cNvSpPr>
          <p:nvPr>
            <p:ph sz="half" idx="1"/>
          </p:nvPr>
        </p:nvSpPr>
        <p:spPr>
          <a:xfrm>
            <a:off x="1295400" y="1981199"/>
            <a:ext cx="3352800" cy="3810001"/>
          </a:xfrm>
        </p:spPr>
        <p:txBody>
          <a:bodyPr>
            <a:normAutofit/>
          </a:bodyPr>
          <a:lstStyle/>
          <a:p>
            <a:r>
              <a:rPr lang="sk-SK" sz="2800" dirty="0"/>
              <a:t>Delí sa na:</a:t>
            </a:r>
          </a:p>
          <a:p>
            <a:r>
              <a:rPr lang="sk-SK" sz="2800" b="1" dirty="0"/>
              <a:t>slávnostnú polovicu</a:t>
            </a:r>
          </a:p>
          <a:p>
            <a:r>
              <a:rPr lang="sk-SK" sz="2800" b="1" dirty="0" err="1"/>
              <a:t>bezslávnostnú</a:t>
            </a:r>
            <a:r>
              <a:rPr lang="sk-SK" sz="2800" b="1" dirty="0"/>
              <a:t> polovicu</a:t>
            </a:r>
            <a:endParaRPr lang="sk-SK" sz="3600" dirty="0"/>
          </a:p>
        </p:txBody>
      </p:sp>
      <p:sp>
        <p:nvSpPr>
          <p:cNvPr id="5" name="Ovál 4">
            <a:extLst>
              <a:ext uri="{FF2B5EF4-FFF2-40B4-BE49-F238E27FC236}">
                <a16:creationId xmlns:a16="http://schemas.microsoft.com/office/drawing/2014/main" id="{4F89E007-965C-414C-9FA2-525274AF27E4}"/>
              </a:ext>
            </a:extLst>
          </p:cNvPr>
          <p:cNvSpPr/>
          <p:nvPr/>
        </p:nvSpPr>
        <p:spPr>
          <a:xfrm>
            <a:off x="5332576" y="350377"/>
            <a:ext cx="5564024" cy="5503492"/>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k-SK"/>
          </a:p>
        </p:txBody>
      </p:sp>
      <p:pic>
        <p:nvPicPr>
          <p:cNvPr id="5122" name="Picture 2" descr="http://www.ecav.sk/pictures/user/kruh.jpg"/>
          <p:cNvPicPr>
            <a:picLocks noGrp="1" noChangeAspect="1" noChangeArrowheads="1"/>
          </p:cNvPicPr>
          <p:nvPr>
            <p:ph sz="half" idx="2"/>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95875" y="66675"/>
            <a:ext cx="6076950" cy="607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6722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800" dirty="0"/>
              <a:t>Cirkevný rok</a:t>
            </a:r>
          </a:p>
        </p:txBody>
      </p:sp>
      <p:sp>
        <p:nvSpPr>
          <p:cNvPr id="3" name="Zástupný objekt pre text 2"/>
          <p:cNvSpPr>
            <a:spLocks noGrp="1"/>
          </p:cNvSpPr>
          <p:nvPr>
            <p:ph type="body" idx="1"/>
          </p:nvPr>
        </p:nvSpPr>
        <p:spPr/>
        <p:txBody>
          <a:bodyPr>
            <a:normAutofit/>
          </a:bodyPr>
          <a:lstStyle/>
          <a:p>
            <a:r>
              <a:rPr lang="sk-SK" sz="3200" dirty="0"/>
              <a:t>Slávnostná polovica</a:t>
            </a:r>
          </a:p>
        </p:txBody>
      </p:sp>
      <p:sp>
        <p:nvSpPr>
          <p:cNvPr id="4" name="Zástupný objekt pre obsah 3"/>
          <p:cNvSpPr>
            <a:spLocks noGrp="1"/>
          </p:cNvSpPr>
          <p:nvPr>
            <p:ph sz="half" idx="2"/>
          </p:nvPr>
        </p:nvSpPr>
        <p:spPr/>
        <p:txBody>
          <a:bodyPr>
            <a:normAutofit/>
          </a:bodyPr>
          <a:lstStyle/>
          <a:p>
            <a:r>
              <a:rPr lang="sk-SK" sz="2800" dirty="0"/>
              <a:t>Obdobie od adventu po Nedeľu Svätej Trojice. </a:t>
            </a:r>
          </a:p>
          <a:p>
            <a:r>
              <a:rPr lang="sk-SK" sz="2800" dirty="0"/>
              <a:t>V tomto období sú takmer všetky cirkevné sviatky.</a:t>
            </a:r>
          </a:p>
          <a:p>
            <a:endParaRPr lang="sk-SK" sz="2800" dirty="0"/>
          </a:p>
        </p:txBody>
      </p:sp>
      <p:sp>
        <p:nvSpPr>
          <p:cNvPr id="5" name="Zástupný objekt pre text 4"/>
          <p:cNvSpPr>
            <a:spLocks noGrp="1"/>
          </p:cNvSpPr>
          <p:nvPr>
            <p:ph type="body" sz="quarter" idx="3"/>
          </p:nvPr>
        </p:nvSpPr>
        <p:spPr/>
        <p:txBody>
          <a:bodyPr>
            <a:normAutofit/>
          </a:bodyPr>
          <a:lstStyle/>
          <a:p>
            <a:r>
              <a:rPr lang="sk-SK" sz="3200" dirty="0" err="1"/>
              <a:t>Bezslávnostná</a:t>
            </a:r>
            <a:r>
              <a:rPr lang="sk-SK" sz="3200" dirty="0"/>
              <a:t> polovica</a:t>
            </a:r>
          </a:p>
        </p:txBody>
      </p:sp>
      <p:sp>
        <p:nvSpPr>
          <p:cNvPr id="6" name="Zástupný objekt pre obsah 5"/>
          <p:cNvSpPr>
            <a:spLocks noGrp="1"/>
          </p:cNvSpPr>
          <p:nvPr>
            <p:ph sz="quarter" idx="4"/>
          </p:nvPr>
        </p:nvSpPr>
        <p:spPr/>
        <p:txBody>
          <a:bodyPr>
            <a:normAutofit/>
          </a:bodyPr>
          <a:lstStyle/>
          <a:p>
            <a:r>
              <a:rPr lang="sk-SK" sz="2800" dirty="0"/>
              <a:t>Obdobie 23 až 27 nedieľ po Svätej Trojici.</a:t>
            </a:r>
          </a:p>
          <a:p>
            <a:endParaRPr lang="sk-SK" sz="2800" dirty="0"/>
          </a:p>
        </p:txBody>
      </p:sp>
    </p:spTree>
    <p:extLst>
      <p:ext uri="{BB962C8B-B14F-4D97-AF65-F5344CB8AC3E}">
        <p14:creationId xmlns:p14="http://schemas.microsoft.com/office/powerpoint/2010/main" val="1786607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Slávnostná polovica </a:t>
            </a:r>
          </a:p>
        </p:txBody>
      </p:sp>
      <p:sp>
        <p:nvSpPr>
          <p:cNvPr id="3" name="Zástupný objekt pre obsah 2"/>
          <p:cNvSpPr>
            <a:spLocks noGrp="1"/>
          </p:cNvSpPr>
          <p:nvPr>
            <p:ph sz="half" idx="1"/>
          </p:nvPr>
        </p:nvSpPr>
        <p:spPr/>
        <p:txBody>
          <a:bodyPr>
            <a:normAutofit/>
          </a:bodyPr>
          <a:lstStyle/>
          <a:p>
            <a:r>
              <a:rPr lang="sk-SK" sz="2800" dirty="0"/>
              <a:t>Slávnostná sa  delí  ešte  na  takzvané „kruhy“:</a:t>
            </a:r>
          </a:p>
          <a:p>
            <a:r>
              <a:rPr lang="sk-SK" sz="2800" b="1" dirty="0"/>
              <a:t>vianočný</a:t>
            </a:r>
          </a:p>
          <a:p>
            <a:r>
              <a:rPr lang="sk-SK" sz="2800" b="1" dirty="0"/>
              <a:t>veľkonočný</a:t>
            </a:r>
          </a:p>
          <a:p>
            <a:r>
              <a:rPr lang="sk-SK" sz="2800" b="1" dirty="0"/>
              <a:t>svätodušný kruh</a:t>
            </a:r>
          </a:p>
        </p:txBody>
      </p:sp>
      <p:sp>
        <p:nvSpPr>
          <p:cNvPr id="5" name="Ovál 4"/>
          <p:cNvSpPr/>
          <p:nvPr/>
        </p:nvSpPr>
        <p:spPr>
          <a:xfrm>
            <a:off x="6496050" y="714375"/>
            <a:ext cx="5162550" cy="519112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pic>
        <p:nvPicPr>
          <p:cNvPr id="6146" name="Picture 2" descr="http://byfiles.storage.msn.com/y1pOCg8dI1z7XQydiDNVOvKCXew8WpqWOJ69GAXQAnuUDk_eNRMCpoNWRKKb3h8cZDHHG1wm3-bGSACzziA7xYi0w?PARTNER=WRITER"/>
          <p:cNvPicPr>
            <a:picLocks noGrp="1" noChangeAspect="1" noChangeArrowheads="1"/>
          </p:cNvPicPr>
          <p:nvPr>
            <p:ph sz="half" idx="2"/>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81" t="1061" r="3594" b="2491"/>
          <a:stretch/>
        </p:blipFill>
        <p:spPr bwMode="auto">
          <a:xfrm>
            <a:off x="6496050" y="714374"/>
            <a:ext cx="5162550" cy="5191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967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amond Grid 16x9">
  <a:themeElements>
    <a:clrScheme name="Vlastné 12">
      <a:dk1>
        <a:sysClr val="windowText" lastClr="000000"/>
      </a:dk1>
      <a:lt1>
        <a:srgbClr val="70AD47"/>
      </a:lt1>
      <a:dk2>
        <a:srgbClr val="7F6000"/>
      </a:dk2>
      <a:lt2>
        <a:srgbClr val="E7E6E6"/>
      </a:lt2>
      <a:accent1>
        <a:srgbClr val="C00000"/>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Prezentácia s diamantovou mriežkou (širokouhlá)</Template>
  <TotalTime>0</TotalTime>
  <Words>352</Words>
  <Application>Microsoft Office PowerPoint</Application>
  <PresentationFormat>Širokouhlá</PresentationFormat>
  <Paragraphs>66</Paragraphs>
  <Slides>15</Slides>
  <Notes>0</Notes>
  <HiddenSlides>0</HiddenSlides>
  <MMClips>0</MMClips>
  <ScaleCrop>false</ScaleCrop>
  <HeadingPairs>
    <vt:vector size="6" baseType="variant">
      <vt:variant>
        <vt:lpstr>Použité písma</vt:lpstr>
      </vt:variant>
      <vt:variant>
        <vt:i4>1</vt:i4>
      </vt:variant>
      <vt:variant>
        <vt:lpstr>Motív</vt:lpstr>
      </vt:variant>
      <vt:variant>
        <vt:i4>1</vt:i4>
      </vt:variant>
      <vt:variant>
        <vt:lpstr>Nadpisy snímok</vt:lpstr>
      </vt:variant>
      <vt:variant>
        <vt:i4>15</vt:i4>
      </vt:variant>
    </vt:vector>
  </HeadingPairs>
  <TitlesOfParts>
    <vt:vector size="17" baseType="lpstr">
      <vt:lpstr>Arial</vt:lpstr>
      <vt:lpstr>Diamond Grid 16x9</vt:lpstr>
      <vt:lpstr>Cirkevný rok</vt:lpstr>
      <vt:lpstr>Čas </vt:lpstr>
      <vt:lpstr>Čas </vt:lpstr>
      <vt:lpstr>Čas </vt:lpstr>
      <vt:lpstr>Letopočet</vt:lpstr>
      <vt:lpstr>Cirkevný rok</vt:lpstr>
      <vt:lpstr>Cirkevný rok</vt:lpstr>
      <vt:lpstr>Cirkevný rok</vt:lpstr>
      <vt:lpstr>Slávnostná polovica </vt:lpstr>
      <vt:lpstr>Cirkevný rok</vt:lpstr>
      <vt:lpstr>Vianočný kruh</vt:lpstr>
      <vt:lpstr>Vianočný kruh</vt:lpstr>
      <vt:lpstr>Vianočný kruh</vt:lpstr>
      <vt:lpstr>Vianočný kruh</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2016-04-21T06:21:10Z</dcterms:created>
  <dcterms:modified xsi:type="dcterms:W3CDTF">2018-05-17T07:46:46Z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