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/>
              <a:t>daniel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46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 descr="Výsledok vyhľadávania obrázkov pre dopyt akvárium"/>
          <p:cNvPicPr>
            <a:picLocks noChangeAspect="1"/>
          </p:cNvPicPr>
          <p:nvPr/>
        </p:nvPicPr>
        <p:blipFill rotWithShape="1">
          <a:blip r:embed="rId2"/>
          <a:srcRect l="18989" r="27266" b="-2"/>
          <a:stretch/>
        </p:blipFill>
        <p:spPr>
          <a:xfrm>
            <a:off x="458474" y="488844"/>
            <a:ext cx="3368936" cy="3526040"/>
          </a:xfrm>
          <a:prstGeom prst="rect">
            <a:avLst/>
          </a:prstGeom>
        </p:spPr>
      </p:pic>
      <p:pic>
        <p:nvPicPr>
          <p:cNvPr id="1028" name="Picture 4" descr="Výsledok vyhľadávania obrázkov pre dopyt kliet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r="1462" b="-5"/>
          <a:stretch/>
        </p:blipFill>
        <p:spPr bwMode="auto">
          <a:xfrm>
            <a:off x="3976581" y="2666029"/>
            <a:ext cx="2739691" cy="37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6579" y="488844"/>
            <a:ext cx="2739690" cy="2022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8" y="4169238"/>
            <a:ext cx="3378077" cy="22093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6600" y="609600"/>
            <a:ext cx="4180956" cy="1326321"/>
          </a:xfrm>
        </p:spPr>
        <p:txBody>
          <a:bodyPr>
            <a:normAutofit/>
          </a:bodyPr>
          <a:lstStyle/>
          <a:p>
            <a:pPr algn="l"/>
            <a:r>
              <a:rPr lang="sk-SK" sz="4000" dirty="0"/>
              <a:t>Väzenie</a:t>
            </a:r>
          </a:p>
        </p:txBody>
      </p:sp>
      <p:sp>
        <p:nvSpPr>
          <p:cNvPr id="1032" name="Content Placeholder 1031"/>
          <p:cNvSpPr>
            <a:spLocks noGrp="1"/>
          </p:cNvSpPr>
          <p:nvPr>
            <p:ph idx="1"/>
          </p:nvPr>
        </p:nvSpPr>
        <p:spPr>
          <a:xfrm>
            <a:off x="7086600" y="2096064"/>
            <a:ext cx="4180956" cy="4095186"/>
          </a:xfrm>
        </p:spPr>
        <p:txBody>
          <a:bodyPr>
            <a:normAutofit/>
          </a:bodyPr>
          <a:lstStyle/>
          <a:p>
            <a:r>
              <a:rPr lang="sk-SK" sz="2400" dirty="0"/>
              <a:t>Chováte v dome/byte zvieratká</a:t>
            </a:r>
          </a:p>
          <a:p>
            <a:r>
              <a:rPr lang="sk-SK" sz="2400" dirty="0"/>
              <a:t>Nie sú slobodné</a:t>
            </a:r>
          </a:p>
          <a:p>
            <a:r>
              <a:rPr lang="sk-SK" sz="2400" dirty="0"/>
              <a:t>Nežijú si voľne</a:t>
            </a:r>
          </a:p>
          <a:p>
            <a:r>
              <a:rPr lang="sk-SK" sz="2400" dirty="0"/>
              <a:t>Sú ako vo väzení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6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prorok dani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18063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6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sk-SK" dirty="0"/>
              <a:t>Danielov príbeh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513533" y="2096063"/>
            <a:ext cx="5500275" cy="45298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400" dirty="0"/>
              <a:t>Židovský mládenec z Jeruzalema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Zastihlo ho smutne – ťažké obdobie dobytia Judska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Stal sa zajatcom/otrokom </a:t>
            </a:r>
            <a:r>
              <a:rPr lang="sk-SK" sz="2400" dirty="0" err="1"/>
              <a:t>novobabylonského</a:t>
            </a:r>
            <a:r>
              <a:rPr lang="sk-SK" sz="2400" dirty="0"/>
              <a:t> kráľa </a:t>
            </a:r>
            <a:r>
              <a:rPr lang="sk-SK" sz="2400" dirty="0" err="1"/>
              <a:t>Nebúkadnecara</a:t>
            </a:r>
            <a:endParaRPr lang="sk-SK" sz="2400" dirty="0"/>
          </a:p>
          <a:p>
            <a:pPr>
              <a:lnSpc>
                <a:spcPct val="110000"/>
              </a:lnSpc>
            </a:pPr>
            <a:r>
              <a:rPr lang="sk-SK" sz="2400" dirty="0"/>
              <a:t>Odvlečený z domoviny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Boh ho však obdaril múdrosťou a dostal sa na kráľovský dvor</a:t>
            </a:r>
          </a:p>
        </p:txBody>
      </p:sp>
    </p:spTree>
    <p:extLst>
      <p:ext uri="{BB962C8B-B14F-4D97-AF65-F5344CB8AC3E}">
        <p14:creationId xmlns:p14="http://schemas.microsoft.com/office/powerpoint/2010/main" val="12750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rorok dani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r="-2" b="4708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443" y="609600"/>
            <a:ext cx="3494217" cy="1326321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Sen o soche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54444" y="2096064"/>
            <a:ext cx="3494216" cy="4463762"/>
          </a:xfrm>
        </p:spPr>
        <p:txBody>
          <a:bodyPr>
            <a:normAutofit/>
          </a:bodyPr>
          <a:lstStyle/>
          <a:p>
            <a:r>
              <a:rPr lang="sk-SK" sz="2400" dirty="0"/>
              <a:t>Len Daniel vedel povedať a vyložiť sen</a:t>
            </a:r>
          </a:p>
          <a:p>
            <a:r>
              <a:rPr lang="sk-SK" sz="2400" dirty="0"/>
              <a:t>Boh zjavuje budúce veci človeku</a:t>
            </a:r>
          </a:p>
          <a:p>
            <a:r>
              <a:rPr lang="sk-SK" sz="2400" dirty="0"/>
              <a:t>Daniel bol odmenený</a:t>
            </a:r>
          </a:p>
        </p:txBody>
      </p:sp>
    </p:spTree>
    <p:extLst>
      <p:ext uri="{BB962C8B-B14F-4D97-AF65-F5344CB8AC3E}">
        <p14:creationId xmlns:p14="http://schemas.microsoft.com/office/powerpoint/2010/main" val="541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three hebrew boys in the fiery furn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 r="1" b="19725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Traja</a:t>
            </a:r>
            <a:br>
              <a:rPr lang="sk-SK" dirty="0"/>
            </a:br>
            <a:r>
              <a:rPr lang="sk-SK" dirty="0"/>
              <a:t>mládenci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3695136"/>
          </a:xfrm>
        </p:spPr>
        <p:txBody>
          <a:bodyPr>
            <a:normAutofit/>
          </a:bodyPr>
          <a:lstStyle/>
          <a:p>
            <a:r>
              <a:rPr lang="sk-SK" sz="2400" dirty="0"/>
              <a:t>Odmietli pokloniť sa soche, ktorú dal postaviť kráľ</a:t>
            </a:r>
          </a:p>
          <a:p>
            <a:r>
              <a:rPr lang="sk-SK" sz="2400" dirty="0"/>
              <a:t>Pevný vo svojej viere, vo svojich zásadách a presvedčení</a:t>
            </a:r>
          </a:p>
        </p:txBody>
      </p:sp>
    </p:spTree>
    <p:extLst>
      <p:ext uri="{BB962C8B-B14F-4D97-AF65-F5344CB8AC3E}">
        <p14:creationId xmlns:p14="http://schemas.microsoft.com/office/powerpoint/2010/main" val="39173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ľadávania obrázkov pre dopyt daniel in the lion's 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r="2" b="2"/>
          <a:stretch/>
        </p:blipFill>
        <p:spPr bwMode="auto">
          <a:xfrm>
            <a:off x="1017388" y="2210935"/>
            <a:ext cx="4833257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Daniel v jame plnej levov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50695" y="2096064"/>
            <a:ext cx="5016860" cy="3695136"/>
          </a:xfrm>
        </p:spPr>
        <p:txBody>
          <a:bodyPr>
            <a:normAutofit/>
          </a:bodyPr>
          <a:lstStyle/>
          <a:p>
            <a:r>
              <a:rPr lang="sk-SK" sz="2400" dirty="0"/>
              <a:t>Žiarlivosť </a:t>
            </a:r>
            <a:r>
              <a:rPr lang="sk-SK" sz="2400" dirty="0" err="1"/>
              <a:t>satrapov</a:t>
            </a:r>
            <a:r>
              <a:rPr lang="sk-SK" sz="2400" dirty="0"/>
              <a:t> – správcov </a:t>
            </a:r>
            <a:r>
              <a:rPr lang="sk-SK" sz="2400" dirty="0" err="1"/>
              <a:t>Medoperskej</a:t>
            </a:r>
            <a:r>
              <a:rPr lang="sk-SK" sz="2400" dirty="0"/>
              <a:t> ríše na Daniela</a:t>
            </a:r>
          </a:p>
          <a:p>
            <a:r>
              <a:rPr lang="sk-SK" sz="2400" dirty="0"/>
              <a:t>Aká je Danielova slabina</a:t>
            </a:r>
          </a:p>
          <a:p>
            <a:r>
              <a:rPr lang="sk-SK" sz="2400" dirty="0"/>
              <a:t>Modlí sa vždy k živému Bohu</a:t>
            </a:r>
          </a:p>
          <a:p>
            <a:r>
              <a:rPr lang="sk-SK" sz="2400" dirty="0"/>
              <a:t>Hlúpi zákon – modliť sa len ku kráľovi</a:t>
            </a:r>
          </a:p>
          <a:p>
            <a:r>
              <a:rPr lang="sk-SK" sz="2400" dirty="0"/>
              <a:t>Danielova vernosť</a:t>
            </a:r>
          </a:p>
        </p:txBody>
      </p:sp>
    </p:spTree>
    <p:extLst>
      <p:ext uri="{BB962C8B-B14F-4D97-AF65-F5344CB8AC3E}">
        <p14:creationId xmlns:p14="http://schemas.microsoft.com/office/powerpoint/2010/main" val="38775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Súvisiaci obrázok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Apokalypsa</a:t>
            </a:r>
          </a:p>
        </p:txBody>
      </p:sp>
      <p:sp>
        <p:nvSpPr>
          <p:cNvPr id="6150" name="Content Placeholder 6149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sk-SK" sz="2800" dirty="0"/>
              <a:t>Je to dejinná udalosť konca sveta a všetkého, čo poznáme. Význam slova je zjavenie a odhalenie</a:t>
            </a:r>
          </a:p>
          <a:p>
            <a:r>
              <a:rPr lang="sk-SK" sz="2800" dirty="0"/>
              <a:t>Od 7. kapitoly sú opisy budúcich vecí</a:t>
            </a:r>
          </a:p>
          <a:p>
            <a:r>
              <a:rPr lang="sk-SK" sz="2800" dirty="0"/>
              <a:t>Danielove nočné videnia </a:t>
            </a:r>
          </a:p>
          <a:p>
            <a:r>
              <a:rPr lang="sk-SK" sz="2800" dirty="0"/>
              <a:t>Koniec sveta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0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koniec sveta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Predpovedané konce sveta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8962"/>
          </a:xfrm>
        </p:spPr>
        <p:txBody>
          <a:bodyPr>
            <a:noAutofit/>
          </a:bodyPr>
          <a:lstStyle/>
          <a:p>
            <a:r>
              <a:rPr lang="sk-SK" sz="2400" dirty="0"/>
              <a:t>Boli predpovedané, ale nenaplnili sa</a:t>
            </a:r>
          </a:p>
          <a:p>
            <a:r>
              <a:rPr lang="sk-SK" sz="2400" dirty="0"/>
              <a:t>3. 4. 1990</a:t>
            </a:r>
          </a:p>
          <a:p>
            <a:r>
              <a:rPr lang="sk-SK" sz="2400" dirty="0"/>
              <a:t>1. 1. 2000</a:t>
            </a:r>
          </a:p>
          <a:p>
            <a:r>
              <a:rPr lang="sk-SK" sz="2400" dirty="0"/>
              <a:t>máj 2003</a:t>
            </a:r>
          </a:p>
          <a:p>
            <a:r>
              <a:rPr lang="sk-SK" sz="2400" dirty="0"/>
              <a:t>12. 5. 2011</a:t>
            </a:r>
          </a:p>
          <a:p>
            <a:r>
              <a:rPr lang="sk-SK" sz="2400" dirty="0"/>
              <a:t>21.12.2012</a:t>
            </a:r>
          </a:p>
          <a:p>
            <a:r>
              <a:rPr lang="sk-SK" sz="2400" dirty="0"/>
              <a:t>Budúca predpoveď: 13. 4. 2036</a:t>
            </a:r>
          </a:p>
        </p:txBody>
      </p:sp>
    </p:spTree>
    <p:extLst>
      <p:ext uri="{BB962C8B-B14F-4D97-AF65-F5344CB8AC3E}">
        <p14:creationId xmlns:p14="http://schemas.microsoft.com/office/powerpoint/2010/main" val="40152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ok vyhľadávania obrázkov pre dopyt heav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3620" b="1"/>
          <a:stretch/>
        </p:blipFill>
        <p:spPr bwMode="auto">
          <a:xfrm>
            <a:off x="7678736" y="2210935"/>
            <a:ext cx="3511778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Ján 14, 1-4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rmAutofit/>
          </a:bodyPr>
          <a:lstStyle/>
          <a:p>
            <a:r>
              <a:rPr lang="sk-SK" sz="2400" dirty="0"/>
              <a:t>Nech sa vám srdce nestrachuje! Verte v Boha a verte vo mňa! V dome môjho Otca je mnoho príbytkov; keby nebolo tak, či by som vám bol povedal: Idem vám pripraviť miesto, a keď odídem a pripravím vám miesto, zase prídem a poberiem vás k sebe, aby ste aj vy boli tam, kde som ja? A cestu, kam idem, poznáte.</a:t>
            </a:r>
          </a:p>
        </p:txBody>
      </p:sp>
    </p:spTree>
    <p:extLst>
      <p:ext uri="{BB962C8B-B14F-4D97-AF65-F5344CB8AC3E}">
        <p14:creationId xmlns:p14="http://schemas.microsoft.com/office/powerpoint/2010/main" val="75223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92</TotalTime>
  <Words>265</Words>
  <Application>Microsoft Office PowerPoint</Application>
  <PresentationFormat>Širokouhlá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daniel</vt:lpstr>
      <vt:lpstr>Väzenie</vt:lpstr>
      <vt:lpstr>Danielov príbeh</vt:lpstr>
      <vt:lpstr>Sen o soche</vt:lpstr>
      <vt:lpstr>Traja mládenci</vt:lpstr>
      <vt:lpstr>Daniel v jame plnej levov</vt:lpstr>
      <vt:lpstr>Apokalypsa</vt:lpstr>
      <vt:lpstr>Predpovedané konce sveta</vt:lpstr>
      <vt:lpstr>Ján 14, 1-4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creator>Marián Grega</dc:creator>
  <cp:lastModifiedBy>Marián Grega</cp:lastModifiedBy>
  <cp:revision>13</cp:revision>
  <dcterms:created xsi:type="dcterms:W3CDTF">2017-01-25T20:01:52Z</dcterms:created>
  <dcterms:modified xsi:type="dcterms:W3CDTF">2017-01-25T21:41:17Z</dcterms:modified>
</cp:coreProperties>
</file>