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20"/>
  </p:notesMasterIdLst>
  <p:handoutMasterIdLst>
    <p:handoutMasterId r:id="rId21"/>
  </p:handoutMasterIdLst>
  <p:sldIdLst>
    <p:sldId id="265" r:id="rId3"/>
    <p:sldId id="290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1" r:id="rId17"/>
    <p:sldId id="276" r:id="rId18"/>
    <p:sldId id="277" r:id="rId19"/>
  </p:sldIdLst>
  <p:sldSz cx="12188825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200">
          <p15:clr>
            <a:srgbClr val="A4A3A4"/>
          </p15:clr>
        </p15:guide>
        <p15:guide id="4" orient="horz" pos="1008">
          <p15:clr>
            <a:srgbClr val="A4A3A4"/>
          </p15:clr>
        </p15:guide>
        <p15:guide id="5" orient="horz" pos="3792">
          <p15:clr>
            <a:srgbClr val="A4A3A4"/>
          </p15:clr>
        </p15:guide>
        <p15:guide id="6" orient="horz">
          <p15:clr>
            <a:srgbClr val="A4A3A4"/>
          </p15:clr>
        </p15:guide>
        <p15:guide id="7" orient="horz" pos="3360">
          <p15:clr>
            <a:srgbClr val="A4A3A4"/>
          </p15:clr>
        </p15:guide>
        <p15:guide id="8" orient="horz" pos="3312">
          <p15:clr>
            <a:srgbClr val="A4A3A4"/>
          </p15:clr>
        </p15:guide>
        <p15:guide id="9" orient="horz" pos="240">
          <p15:clr>
            <a:srgbClr val="A4A3A4"/>
          </p15:clr>
        </p15:guide>
        <p15:guide id="10" orient="horz" pos="432">
          <p15:clr>
            <a:srgbClr val="A4A3A4"/>
          </p15:clr>
        </p15:guide>
        <p15:guide id="11" orient="horz" pos="2784">
          <p15:clr>
            <a:srgbClr val="A4A3A4"/>
          </p15:clr>
        </p15:guide>
        <p15:guide id="12" pos="3839">
          <p15:clr>
            <a:srgbClr val="A4A3A4"/>
          </p15:clr>
        </p15:guide>
        <p15:guide id="13" pos="959">
          <p15:clr>
            <a:srgbClr val="A4A3A4"/>
          </p15:clr>
        </p15:guide>
        <p15:guide id="14" pos="6143">
          <p15:clr>
            <a:srgbClr val="A4A3A4"/>
          </p15:clr>
        </p15:guide>
        <p15:guide id="15" pos="1247">
          <p15:clr>
            <a:srgbClr val="A4A3A4"/>
          </p15:clr>
        </p15:guide>
        <p15:guide id="16" pos="7007">
          <p15:clr>
            <a:srgbClr val="A4A3A4"/>
          </p15:clr>
        </p15:guide>
        <p15:guide id="17" pos="5855">
          <p15:clr>
            <a:srgbClr val="A4A3A4"/>
          </p15:clr>
        </p15:guide>
        <p15:guide id="18" pos="671">
          <p15:clr>
            <a:srgbClr val="A4A3A4"/>
          </p15:clr>
        </p15:guide>
        <p15:guide id="19" pos="7151">
          <p15:clr>
            <a:srgbClr val="A4A3A4"/>
          </p15:clr>
        </p15:guide>
        <p15:guide id="20" pos="31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29" autoAdjust="0"/>
  </p:normalViewPr>
  <p:slideViewPr>
    <p:cSldViewPr showGuides="1">
      <p:cViewPr varScale="1">
        <p:scale>
          <a:sx n="112" d="100"/>
          <a:sy n="112" d="100"/>
        </p:scale>
        <p:origin x="414" y="96"/>
      </p:cViewPr>
      <p:guideLst>
        <p:guide orient="horz" pos="2160"/>
        <p:guide orient="horz" pos="4030"/>
        <p:guide orient="horz" pos="1200"/>
        <p:guide orient="horz" pos="1008"/>
        <p:guide orient="horz" pos="3792"/>
        <p:guide orient="horz"/>
        <p:guide orient="horz" pos="3360"/>
        <p:guide orient="horz" pos="3312"/>
        <p:guide orient="horz" pos="240"/>
        <p:guide orient="horz" pos="432"/>
        <p:guide orient="horz" pos="2784"/>
        <p:guide pos="3839"/>
        <p:guide pos="959"/>
        <p:guide pos="6143"/>
        <p:guide pos="1247"/>
        <p:guide pos="7007"/>
        <p:guide pos="5855"/>
        <p:guide pos="671"/>
        <p:guide pos="7151"/>
        <p:guide pos="31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7" d="100"/>
          <a:sy n="57" d="100"/>
        </p:scale>
        <p:origin x="1200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sk-SK" smtClean="0"/>
              <a:t>08.02.2018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sk-SK" smtClean="0"/>
              <a:t>08.02.2018</a:t>
            </a:fld>
            <a:endParaRPr lang="sk-SK" dirty="0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 dirty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dirty="0"/>
              <a:t>Upravte štýl predlohy textu.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"/>
            <a:ext cx="12188825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1"/>
            <a:ext cx="12188825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081" y="4960137"/>
            <a:ext cx="7770376" cy="1463040"/>
          </a:xfrm>
        </p:spPr>
        <p:txBody>
          <a:bodyPr anchor="ctr">
            <a:normAutofit/>
          </a:bodyPr>
          <a:lstStyle>
            <a:lvl1pPr algn="r">
              <a:defRPr sz="4999" spc="200" baseline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08357" y="4960137"/>
            <a:ext cx="3199567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799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063" indent="0" algn="ctr">
              <a:buNone/>
              <a:defRPr sz="17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799"/>
            </a:lvl4pPr>
            <a:lvl5pPr marL="1828251" indent="0" algn="ctr">
              <a:buNone/>
              <a:defRPr sz="1799"/>
            </a:lvl5pPr>
            <a:lvl6pPr marL="2285314" indent="0" algn="ctr">
              <a:buNone/>
              <a:defRPr sz="1799"/>
            </a:lvl6pPr>
            <a:lvl7pPr marL="2742377" indent="0" algn="ctr">
              <a:buNone/>
              <a:defRPr sz="1799"/>
            </a:lvl7pPr>
            <a:lvl8pPr marL="3199440" indent="0" algn="ctr">
              <a:buNone/>
              <a:defRPr sz="1799"/>
            </a:lvl8pPr>
            <a:lvl9pPr marL="3656503" indent="0" algn="ctr">
              <a:buNone/>
              <a:defRPr sz="1799"/>
            </a:lvl9pPr>
          </a:lstStyle>
          <a:p>
            <a:r>
              <a:rPr lang="sk-SK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2/8/2018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4659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495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sk-SK" smtClean="0"/>
              <a:t>08.02.2018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4068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9" y="762000"/>
            <a:ext cx="2628215" cy="5410200"/>
          </a:xfrm>
        </p:spPr>
        <p:txBody>
          <a:bodyPr vert="eaVert" lIns="45720" tIns="91440" rIns="45720" bIns="91440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343" y="762000"/>
            <a:ext cx="7579926" cy="5410200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sk-SK" smtClean="0"/>
              <a:t>08.02.2018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sk-SK" smtClean="0"/>
              <a:t>‹#›</a:t>
            </a:fld>
            <a:endParaRPr lang="sk-SK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5781" y="59382"/>
            <a:ext cx="0" cy="914162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20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sk-SK" smtClean="0"/>
              <a:pPr/>
              <a:t>08.02.2018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63178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12188825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1"/>
            <a:ext cx="12188825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1" y="4960137"/>
            <a:ext cx="7770376" cy="1463040"/>
          </a:xfrm>
        </p:spPr>
        <p:txBody>
          <a:bodyPr anchor="ctr">
            <a:normAutofit/>
          </a:bodyPr>
          <a:lstStyle>
            <a:lvl1pPr algn="r">
              <a:defRPr sz="4999" b="0" spc="200" baseline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08357" y="4960137"/>
            <a:ext cx="3199567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99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sk-SK" smtClean="0"/>
              <a:t>08.02.2018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sk-SK" smtClean="0"/>
              <a:t>‹#›</a:t>
            </a:fld>
            <a:endParaRPr lang="sk-SK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4659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889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3861" y="585216"/>
            <a:ext cx="9717541" cy="1499616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3860" y="2286000"/>
            <a:ext cx="4753642" cy="4023360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7760" y="2286000"/>
            <a:ext cx="4753642" cy="4023360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sk-SK" smtClean="0"/>
              <a:t>08.02.2018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0435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3861" y="2179636"/>
            <a:ext cx="4753642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99" b="0" cap="none" baseline="0">
                <a:solidFill>
                  <a:schemeClr val="accent1"/>
                </a:solidFill>
                <a:latin typeface="+mn-lt"/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3861" y="2967788"/>
            <a:ext cx="4753642" cy="3341572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8" y="2179636"/>
            <a:ext cx="4753642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99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marL="0" lvl="0" indent="0" algn="l" defTabSz="914126" rtl="0" eaLnBrk="1" latinLnBrk="0" hangingPunct="1">
              <a:lnSpc>
                <a:spcPct val="90000"/>
              </a:lnSpc>
              <a:spcBef>
                <a:spcPts val="1799"/>
              </a:spcBef>
              <a:buNone/>
            </a:pPr>
            <a:r>
              <a:rPr lang="sk-SK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8" y="2967788"/>
            <a:ext cx="4753642" cy="3341572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sk-SK" smtClean="0"/>
              <a:t>08.02.2018</a:t>
            </a:fld>
            <a:endParaRPr lang="sk-S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4981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sk-SK" smtClean="0"/>
              <a:t>08.02.2018</a:t>
            </a:fld>
            <a:endParaRPr lang="sk-S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1505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sk-SK" smtClean="0"/>
              <a:t>08.02.2018</a:t>
            </a:fld>
            <a:endParaRPr lang="sk-S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3592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3861" y="471509"/>
            <a:ext cx="4387977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999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512" y="822960"/>
            <a:ext cx="5676945" cy="518464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3861" y="2257506"/>
            <a:ext cx="4387977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sk-SK" smtClean="0"/>
              <a:t>08.02.2018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5642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1" y="4960138"/>
            <a:ext cx="7770376" cy="1463040"/>
          </a:xfrm>
        </p:spPr>
        <p:txBody>
          <a:bodyPr anchor="ctr">
            <a:normAutofit/>
          </a:bodyPr>
          <a:lstStyle>
            <a:lvl1pPr algn="r">
              <a:defRPr sz="4999" spc="200" baseline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5778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8357" y="4960138"/>
            <a:ext cx="3199567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99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sk-SK" smtClean="0"/>
              <a:pPr/>
              <a:t>08.02.2018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sk-SK" smtClean="0"/>
              <a:pPr/>
              <a:t>‹#›</a:t>
            </a:fld>
            <a:endParaRPr lang="sk-SK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4659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777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3861" y="585216"/>
            <a:ext cx="9717541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3862" y="2286000"/>
            <a:ext cx="9717542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3863" y="6470704"/>
            <a:ext cx="215358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3F41C87-7AD9-4845-A077-840E4A0F3F06}" type="datetimeFigureOut">
              <a:rPr lang="sk-SK" smtClean="0"/>
              <a:pPr/>
              <a:t>08.02.2018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1671" y="6470704"/>
            <a:ext cx="589992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4511" y="6470704"/>
            <a:ext cx="97341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A013F82-EE5E-44EE-A61D-E31C6657F26F}" type="slidenum">
              <a:rPr lang="sk-SK" smtClean="0"/>
              <a:pPr/>
              <a:t>‹#›</a:t>
            </a:fld>
            <a:endParaRPr lang="sk-SK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1802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497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126" rtl="0" eaLnBrk="1" latinLnBrk="0" hangingPunct="1">
        <a:lnSpc>
          <a:spcPct val="80000"/>
        </a:lnSpc>
        <a:spcBef>
          <a:spcPct val="0"/>
        </a:spcBef>
        <a:buNone/>
        <a:defRPr sz="4999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13" indent="-91413" algn="l" defTabSz="914126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199" kern="1200">
          <a:solidFill>
            <a:schemeClr val="tx1"/>
          </a:solidFill>
          <a:latin typeface="+mn-lt"/>
          <a:ea typeface="+mn-ea"/>
          <a:cs typeface="+mn-cs"/>
        </a:defRPr>
      </a:lvl1pPr>
      <a:lvl2pPr marL="265096" indent="-137119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447922" indent="-137119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182" indent="-137119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007" indent="-137119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126" indent="-137119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386" indent="-137119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5787" indent="-137119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047" indent="-137119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sk-SK" sz="6600" b="0" i="0" spc="100" baseline="0" dirty="0">
                <a:solidFill>
                  <a:schemeClr val="tx1"/>
                </a:solidFill>
                <a:latin typeface="Corbel"/>
                <a:ea typeface="+mj-ea"/>
                <a:cs typeface="+mj-cs"/>
              </a:rPr>
              <a:t>Forma, čas a miesto modlitby</a:t>
            </a: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 algn="l">
              <a:spcBef>
                <a:spcPts val="0"/>
              </a:spcBef>
              <a:buNone/>
            </a:pPr>
            <a:r>
              <a:rPr lang="sk-SK" sz="2800" b="0" i="0" spc="200" baseline="0" dirty="0">
                <a:solidFill>
                  <a:srgbClr val="56C5FF"/>
                </a:solidFill>
              </a:rPr>
              <a:t>Kresťan a modlitba</a:t>
            </a: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Forma modlitby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7750596" y="2286000"/>
            <a:ext cx="3168352" cy="4023360"/>
          </a:xfrm>
        </p:spPr>
        <p:txBody>
          <a:bodyPr>
            <a:normAutofit/>
          </a:bodyPr>
          <a:lstStyle/>
          <a:p>
            <a:r>
              <a:rPr lang="sk-SK" sz="2800" i="1" dirty="0"/>
              <a:t>Oslovenie</a:t>
            </a:r>
          </a:p>
          <a:p>
            <a:r>
              <a:rPr lang="sk-SK" sz="2800" dirty="0"/>
              <a:t>Oslava Pána Boha</a:t>
            </a:r>
          </a:p>
          <a:p>
            <a:r>
              <a:rPr lang="sk-SK" sz="2800" dirty="0"/>
              <a:t>Pokánie </a:t>
            </a:r>
          </a:p>
          <a:p>
            <a:r>
              <a:rPr lang="sk-SK" sz="2800" dirty="0"/>
              <a:t>Vďačnosť </a:t>
            </a:r>
          </a:p>
          <a:p>
            <a:r>
              <a:rPr lang="sk-SK" sz="2800" dirty="0"/>
              <a:t>Prosba</a:t>
            </a:r>
          </a:p>
          <a:p>
            <a:endParaRPr lang="sk-SK" sz="2800" dirty="0"/>
          </a:p>
        </p:txBody>
      </p:sp>
      <p:pic>
        <p:nvPicPr>
          <p:cNvPr id="7170" name="Picture 2" descr="http://www.evangelicalendtimemachine.com/wp-content/uploads/2015/05/how-do-I-pray-about-praying.pn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" t="2821" r="2410" b="3086"/>
          <a:stretch/>
        </p:blipFill>
        <p:spPr bwMode="auto">
          <a:xfrm>
            <a:off x="1023861" y="1920882"/>
            <a:ext cx="6582719" cy="438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00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Kde</a:t>
            </a:r>
            <a:r>
              <a:rPr lang="sk-SK" dirty="0"/>
              <a:t> sa mám modliť? 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2800" dirty="0"/>
              <a:t>Všade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6687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Modliť sa môžeme všade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023860" y="2286000"/>
            <a:ext cx="3990432" cy="4023360"/>
          </a:xfrm>
        </p:spPr>
        <p:txBody>
          <a:bodyPr>
            <a:normAutofit/>
          </a:bodyPr>
          <a:lstStyle/>
          <a:p>
            <a:r>
              <a:rPr lang="sk-SK" sz="2800" dirty="0"/>
              <a:t>Pán Boh je všadeprítomný.</a:t>
            </a:r>
          </a:p>
          <a:p>
            <a:r>
              <a:rPr lang="sk-SK" sz="2800" dirty="0"/>
              <a:t>Nájdi si svoje miesto na modlitbu, kde nebudeš rušený. </a:t>
            </a:r>
          </a:p>
          <a:p>
            <a:endParaRPr lang="sk-SK" sz="2800" dirty="0"/>
          </a:p>
        </p:txBody>
      </p:sp>
      <p:pic>
        <p:nvPicPr>
          <p:cNvPr id="9218" name="Picture 2" descr="https://sacredstonesministries.files.wordpress.com/2015/07/stone-church-wooden-pews-man-praying-s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332" y="2276977"/>
            <a:ext cx="6643580" cy="443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85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Každodenná modlitba </a:t>
            </a:r>
            <a:r>
              <a:rPr lang="sk-SK" dirty="0"/>
              <a:t>by mala byť prirodzenou súčasťou života veriaceho. </a:t>
            </a:r>
          </a:p>
        </p:txBody>
      </p:sp>
      <p:pic>
        <p:nvPicPr>
          <p:cNvPr id="10242" name="Picture 2" descr="https://www.febc.org/wp-content/uploads/prayer-target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5"/>
          <a:stretch/>
        </p:blipFill>
        <p:spPr bwMode="auto">
          <a:xfrm>
            <a:off x="1023861" y="1863626"/>
            <a:ext cx="10808463" cy="499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196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Žalm 23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023861" y="1916832"/>
            <a:ext cx="4387977" cy="4102968"/>
          </a:xfrm>
        </p:spPr>
        <p:txBody>
          <a:bodyPr>
            <a:noAutofit/>
          </a:bodyPr>
          <a:lstStyle/>
          <a:p>
            <a:r>
              <a:rPr lang="sk-SK" sz="1900" dirty="0"/>
              <a:t>Hospodin je môj pastier, nebudem mať nedostatku. Na pastvách zelených ma pasie a k vodám osviežujúcim ma privádza. Dušu mi občerstvuje, po spravodlivých cestách vodí ma pre svoje meno. Keby som kráčal hoci temným údolím, nebojím sa zlého, lebo Ty si so mnou; Tvoj prút a Tvoja palica ma potešujú. Stôl mi prestieraš pred mojimi protivníkmi, hlavu mi pomazávaš olejom, je pre- plnený kalich môj. Len dobrota a milosť bude ma sprevádzať po všetky dni môjho života a bývať budem v dome Hospodinovom dlhé časy.</a:t>
            </a:r>
          </a:p>
        </p:txBody>
      </p:sp>
      <p:pic>
        <p:nvPicPr>
          <p:cNvPr id="11266" name="Picture 2" descr="https://susanjoan.files.wordpress.com/2013/04/goodshepher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2" y="106879"/>
            <a:ext cx="5112567" cy="636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61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Čo znamená </a:t>
            </a:r>
            <a:r>
              <a:rPr lang="sk-SK" b="1" dirty="0"/>
              <a:t>Amen</a:t>
            </a:r>
            <a:r>
              <a:rPr lang="sk-SK" dirty="0"/>
              <a:t>?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2800" dirty="0"/>
              <a:t>Áno, je to pravda, iste, staň sa</a:t>
            </a:r>
          </a:p>
        </p:txBody>
      </p:sp>
    </p:spTree>
    <p:extLst>
      <p:ext uri="{BB962C8B-B14F-4D97-AF65-F5344CB8AC3E}">
        <p14:creationId xmlns:p14="http://schemas.microsoft.com/office/powerpoint/2010/main" val="2539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Telefón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2800" dirty="0"/>
              <a:t>hra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6191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sk-SK" sz="6600" b="0" i="0" spc="100" baseline="0" dirty="0">
                <a:solidFill>
                  <a:schemeClr val="tx1"/>
                </a:solidFill>
                <a:latin typeface="Corbel"/>
                <a:ea typeface="+mj-ea"/>
                <a:cs typeface="+mj-cs"/>
              </a:rPr>
              <a:t>Forma, čas a miesto modlitby</a:t>
            </a: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 algn="l">
              <a:spcBef>
                <a:spcPts val="0"/>
              </a:spcBef>
              <a:buNone/>
            </a:pPr>
            <a:r>
              <a:rPr lang="sk-SK" sz="2800" b="0" i="0" spc="200" baseline="0" dirty="0">
                <a:solidFill>
                  <a:srgbClr val="56C5FF"/>
                </a:solidFill>
              </a:rPr>
              <a:t>Kresťan a modlitba</a:t>
            </a:r>
          </a:p>
        </p:txBody>
      </p:sp>
    </p:spTree>
    <p:extLst>
      <p:ext uri="{BB962C8B-B14F-4D97-AF65-F5344CB8AC3E}">
        <p14:creationId xmlns:p14="http://schemas.microsoft.com/office/powerpoint/2010/main" val="197555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Ako vyzerá tvoj deň?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2800" dirty="0"/>
              <a:t>Napíš svoj denný rozvrh</a:t>
            </a:r>
          </a:p>
        </p:txBody>
      </p:sp>
    </p:spTree>
    <p:extLst>
      <p:ext uri="{BB962C8B-B14F-4D97-AF65-F5344CB8AC3E}">
        <p14:creationId xmlns:p14="http://schemas.microsoft.com/office/powerpoint/2010/main" val="53849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 Biblii nájdeme množstvo modlitieb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k-SK" sz="2800" dirty="0"/>
              <a:t>modlili sa jednotlivci</a:t>
            </a:r>
          </a:p>
          <a:p>
            <a:pPr lvl="1"/>
            <a:r>
              <a:rPr lang="sk-SK" sz="2000" dirty="0"/>
              <a:t>Abrahám a Sára</a:t>
            </a:r>
          </a:p>
          <a:p>
            <a:pPr lvl="1"/>
            <a:r>
              <a:rPr lang="sk-SK" sz="2000" dirty="0"/>
              <a:t>Mojžiš</a:t>
            </a:r>
          </a:p>
          <a:p>
            <a:pPr lvl="1"/>
            <a:r>
              <a:rPr lang="sk-SK" sz="2000" dirty="0"/>
              <a:t>Pán Ježiš</a:t>
            </a:r>
          </a:p>
          <a:p>
            <a:r>
              <a:rPr lang="sk-SK" sz="2800" dirty="0"/>
              <a:t>celý národ</a:t>
            </a:r>
          </a:p>
          <a:p>
            <a:pPr lvl="1"/>
            <a:r>
              <a:rPr lang="sk-SK" sz="2000" dirty="0"/>
              <a:t>Za víťazstvo na nepriateľmi</a:t>
            </a:r>
          </a:p>
        </p:txBody>
      </p:sp>
      <p:pic>
        <p:nvPicPr>
          <p:cNvPr id="2092" name="Picture 44" descr="http://www.daintl.org/wp-content/uploads/2015/03/2015.03.26-Dilema-of-a-the-Scandalous-Promis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244" y="1749120"/>
            <a:ext cx="7381708" cy="492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19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Kniha modlitieb v Biblii</a:t>
            </a:r>
          </a:p>
        </p:txBody>
      </p:sp>
      <p:pic>
        <p:nvPicPr>
          <p:cNvPr id="5" name="Zástupný symbol obrázka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49" b="16649"/>
          <a:stretch>
            <a:fillRect/>
          </a:stretch>
        </p:blipFill>
        <p:spPr/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k-SK" sz="2800" dirty="0"/>
              <a:t>Žalmy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9238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Kniha Žalmov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7318548" y="2286000"/>
            <a:ext cx="3422854" cy="4023360"/>
          </a:xfrm>
        </p:spPr>
        <p:txBody>
          <a:bodyPr/>
          <a:lstStyle/>
          <a:p>
            <a:r>
              <a:rPr lang="sk-SK" sz="2800" dirty="0"/>
              <a:t>Obsahuje 150 žalmov – modlitieb, ktoré sú určené na rozličné situácie v našom živote</a:t>
            </a:r>
          </a:p>
          <a:p>
            <a:r>
              <a:rPr lang="sk-SK" sz="2800" dirty="0"/>
              <a:t>Najznámejším je 23. žalm, ktorý  sa začína slovami: </a:t>
            </a:r>
            <a:r>
              <a:rPr lang="sk-SK" sz="2800" b="1" dirty="0"/>
              <a:t>Hospodin je môj Pastier...</a:t>
            </a:r>
            <a:endParaRPr lang="sk-SK" sz="2800" dirty="0"/>
          </a:p>
        </p:txBody>
      </p:sp>
      <p:pic>
        <p:nvPicPr>
          <p:cNvPr id="4100" name="Picture 4" descr="http://www.skywaymessages.co.uk/wp-content/uploads/2011/11/Wb-01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8" y="1790819"/>
            <a:ext cx="6024722" cy="451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61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Modlitba je rozhovor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023860" y="2286000"/>
            <a:ext cx="3198344" cy="4023360"/>
          </a:xfrm>
        </p:spPr>
        <p:txBody>
          <a:bodyPr>
            <a:normAutofit/>
          </a:bodyPr>
          <a:lstStyle/>
          <a:p>
            <a:r>
              <a:rPr lang="sk-SK" sz="2800" dirty="0"/>
              <a:t>a preto je dôležité, tak ako doma s blízkymi, nezabudnúť, že nielen pýtame a prosíme, ale aj ďakujeme, pochválime či si poplačeme, keď vykonáme niečo zlé.</a:t>
            </a:r>
          </a:p>
        </p:txBody>
      </p:sp>
      <p:pic>
        <p:nvPicPr>
          <p:cNvPr id="5122" name="Picture 2" descr="https://opbcpastor.files.wordpress.com/2015/11/bigstock-man-praying-478556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220" y="2286000"/>
            <a:ext cx="7717998" cy="430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23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Kedy</a:t>
            </a:r>
            <a:r>
              <a:rPr lang="sk-SK" dirty="0"/>
              <a:t> sa mám modliť? 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2800" dirty="0"/>
              <a:t>Vždy </a:t>
            </a:r>
            <a:endParaRPr lang="sk-SK" dirty="0"/>
          </a:p>
        </p:txBody>
      </p:sp>
      <p:pic>
        <p:nvPicPr>
          <p:cNvPr id="12290" name="Picture 2" descr="http://cdns.gentlemansgazette.com/wp-content/uploads/2015/06/Patek-Philippe-makes-some-of-the-best-Swiss-watches-on-the-planet-900x9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00"/>
          <a:stretch/>
        </p:blipFill>
        <p:spPr bwMode="auto">
          <a:xfrm>
            <a:off x="8331281" y="116632"/>
            <a:ext cx="3753717" cy="435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57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Modlitba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9198712" y="2286000"/>
            <a:ext cx="2630766" cy="4023360"/>
          </a:xfrm>
        </p:spPr>
        <p:txBody>
          <a:bodyPr>
            <a:normAutofit lnSpcReduction="10000"/>
          </a:bodyPr>
          <a:lstStyle/>
          <a:p>
            <a:r>
              <a:rPr lang="sk-SK" sz="2800" i="1" dirty="0"/>
              <a:t>„Modlitba je nazvaná aj dýchaním duše. Keď telo prestane dýchať,  nastáva smrť.  Podobne, kto zanedbal rozhovor s Pánom  Bohom,  duchovne umiera.“</a:t>
            </a:r>
            <a:endParaRPr lang="sk-SK" sz="2800" dirty="0"/>
          </a:p>
          <a:p>
            <a:endParaRPr lang="sk-SK" sz="2800" dirty="0"/>
          </a:p>
        </p:txBody>
      </p:sp>
      <p:pic>
        <p:nvPicPr>
          <p:cNvPr id="6146" name="Picture 2" descr="http://media.salemwebnetwork.com/cms/CW/faith/25481-ThinkstockPhotos-145244798.1200w.t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371" y="2286000"/>
            <a:ext cx="8186341" cy="427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52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je dôležité učiť sa poriadku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023860" y="2286000"/>
            <a:ext cx="3990432" cy="4023360"/>
          </a:xfrm>
        </p:spPr>
        <p:txBody>
          <a:bodyPr>
            <a:normAutofit/>
          </a:bodyPr>
          <a:lstStyle/>
          <a:p>
            <a:r>
              <a:rPr lang="sk-SK" sz="2800" dirty="0"/>
              <a:t>Učiť sa pravidelnosti modliť sa.</a:t>
            </a:r>
          </a:p>
          <a:p>
            <a:r>
              <a:rPr lang="sk-SK" sz="2800" dirty="0"/>
              <a:t>Pred jedlom, ráno, večer... </a:t>
            </a:r>
          </a:p>
          <a:p>
            <a:r>
              <a:rPr lang="sk-SK" sz="2800" dirty="0"/>
              <a:t>Nájsť si pravidelný čas na modlitbu.</a:t>
            </a:r>
          </a:p>
        </p:txBody>
      </p:sp>
      <p:pic>
        <p:nvPicPr>
          <p:cNvPr id="8194" name="Picture 2" descr="http://frrme.org/wp-content/uploads/frrme-prayers-healing-1024x76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874" y="1787489"/>
            <a:ext cx="6029162" cy="452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62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á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á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Digital Blue Tunn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Digital Blue Tunn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E257D54-B65D-4775-8A47-BF76CA13EEE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0</TotalTime>
  <Words>259</Words>
  <Application>Microsoft Office PowerPoint</Application>
  <PresentationFormat>Vlastná</PresentationFormat>
  <Paragraphs>46</Paragraphs>
  <Slides>17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22" baseType="lpstr">
      <vt:lpstr>Corbel</vt:lpstr>
      <vt:lpstr>Tw Cen MT</vt:lpstr>
      <vt:lpstr>Tw Cen MT Condensed</vt:lpstr>
      <vt:lpstr>Wingdings 3</vt:lpstr>
      <vt:lpstr>Integrál</vt:lpstr>
      <vt:lpstr>Forma, čas a miesto modlitby</vt:lpstr>
      <vt:lpstr>Ako vyzerá tvoj deň?</vt:lpstr>
      <vt:lpstr>V Biblii nájdeme množstvo modlitieb</vt:lpstr>
      <vt:lpstr>Kniha modlitieb v Biblii</vt:lpstr>
      <vt:lpstr>Kniha Žalmov</vt:lpstr>
      <vt:lpstr>Modlitba je rozhovor</vt:lpstr>
      <vt:lpstr>Kedy sa mám modliť? </vt:lpstr>
      <vt:lpstr>Modlitba</vt:lpstr>
      <vt:lpstr>je dôležité učiť sa poriadku</vt:lpstr>
      <vt:lpstr>Forma modlitby</vt:lpstr>
      <vt:lpstr>Kde sa mám modliť? </vt:lpstr>
      <vt:lpstr>Modliť sa môžeme všade</vt:lpstr>
      <vt:lpstr>Každodenná modlitba by mala byť prirodzenou súčasťou života veriaceho. </vt:lpstr>
      <vt:lpstr>Žalm 23</vt:lpstr>
      <vt:lpstr>Čo znamená Amen?</vt:lpstr>
      <vt:lpstr>Telefón</vt:lpstr>
      <vt:lpstr>Forma, čas a miesto modlitby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2016-03-17T08:41:00Z</dcterms:created>
  <dcterms:modified xsi:type="dcterms:W3CDTF">2018-02-08T08:57:39Z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TC028952619991</vt:lpwstr>
  </property>
</Properties>
</file>