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36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807A2-6E07-4F4A-A04E-BE443A338BB2}" type="datetimeFigureOut">
              <a:rPr lang="sk-SK" smtClean="0"/>
              <a:t>04.05.2016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87D36-288A-4325-AAEC-650DF5E388C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4428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267D4-ADE0-4546-8E79-8E41D3AD0C11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2468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20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520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6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140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257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765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632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59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39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14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767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5/4/2016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3867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5676" y="2027082"/>
            <a:ext cx="7772400" cy="2547714"/>
          </a:xfrm>
        </p:spPr>
        <p:txBody>
          <a:bodyPr anchor="ctr"/>
          <a:lstStyle/>
          <a:p>
            <a:r>
              <a:rPr lang="sk-SK" altLang="sk-SK" sz="7700" b="1" dirty="0" smtClean="0">
                <a:solidFill>
                  <a:schemeClr val="tx1"/>
                </a:solidFill>
              </a:rPr>
              <a:t>Modlitba Pánova </a:t>
            </a:r>
            <a:r>
              <a:rPr lang="sk-SK" altLang="sk-SK" sz="7700" b="1" dirty="0" smtClean="0">
                <a:solidFill>
                  <a:schemeClr val="bg1"/>
                </a:solidFill>
              </a:rPr>
              <a:t>– 5. prosba</a:t>
            </a:r>
            <a:endParaRPr lang="sk-SK" altLang="sk-SK" sz="7700" b="1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85676" y="4882476"/>
            <a:ext cx="7772400" cy="897539"/>
          </a:xfrm>
        </p:spPr>
        <p:txBody>
          <a:bodyPr>
            <a:normAutofit fontScale="62500" lnSpcReduction="20000"/>
          </a:bodyPr>
          <a:lstStyle/>
          <a:p>
            <a:r>
              <a:rPr lang="sk-SK" altLang="sk-SK" sz="4800" b="1" dirty="0" smtClean="0">
                <a:solidFill>
                  <a:schemeClr val="tx1"/>
                </a:solidFill>
              </a:rPr>
              <a:t>A odpusť nám viny naše</a:t>
            </a:r>
            <a:r>
              <a:rPr lang="sk-SK" altLang="sk-SK" sz="4400" b="1">
                <a:solidFill>
                  <a:schemeClr val="tx1"/>
                </a:solidFill>
              </a:rPr>
              <a:t>, </a:t>
            </a:r>
            <a:endParaRPr lang="sk-SK" altLang="sk-SK" sz="4400" b="1" smtClean="0">
              <a:solidFill>
                <a:schemeClr val="tx1"/>
              </a:solidFill>
            </a:endParaRPr>
          </a:p>
          <a:p>
            <a:r>
              <a:rPr lang="sk-SK" altLang="sk-SK" sz="4400" b="1" smtClean="0">
                <a:solidFill>
                  <a:schemeClr val="bg1"/>
                </a:solidFill>
              </a:rPr>
              <a:t>ako </a:t>
            </a:r>
            <a:r>
              <a:rPr lang="sk-SK" altLang="sk-SK" sz="4400" b="1" dirty="0">
                <a:solidFill>
                  <a:schemeClr val="bg1"/>
                </a:solidFill>
              </a:rPr>
              <a:t>aj my odpúšťame vinníkom svojim</a:t>
            </a:r>
            <a:r>
              <a:rPr lang="sk-SK" altLang="sk-SK" sz="4400" b="1" dirty="0" smtClean="0">
                <a:solidFill>
                  <a:schemeClr val="bg1"/>
                </a:solidFill>
              </a:rPr>
              <a:t>!</a:t>
            </a:r>
            <a:endParaRPr lang="sk-SK" altLang="sk-SK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41744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8000" dirty="0" smtClean="0"/>
              <a:t>Video</a:t>
            </a:r>
            <a:endParaRPr lang="sk-SK" sz="8000" dirty="0"/>
          </a:p>
        </p:txBody>
      </p:sp>
      <p:sp>
        <p:nvSpPr>
          <p:cNvPr id="6" name="Zástupný symbol obsahu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7200" dirty="0" smtClean="0"/>
              <a:t>NZ 11</a:t>
            </a:r>
          </a:p>
          <a:p>
            <a:r>
              <a:rPr lang="sk-SK" altLang="sk-SK" sz="7200" smtClean="0"/>
              <a:t>Odpusť  </a:t>
            </a:r>
            <a:r>
              <a:rPr lang="sk-SK" altLang="sk-SK" sz="7200" dirty="0"/>
              <a:t>nám viny naše</a:t>
            </a:r>
            <a:endParaRPr lang="sk-SK" sz="7200" dirty="0"/>
          </a:p>
        </p:txBody>
      </p:sp>
      <p:sp>
        <p:nvSpPr>
          <p:cNvPr id="7" name="Zástupný symbol textu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45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ám">
  <a:themeElements>
    <a:clrScheme name="Modrá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ám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TM03457475[[fn=Rám]]</Template>
  <TotalTime>237</TotalTime>
  <Words>27</Words>
  <Application>Microsoft Office PowerPoint</Application>
  <PresentationFormat>Širokouhlá</PresentationFormat>
  <Paragraphs>7</Paragraphs>
  <Slides>2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6" baseType="lpstr">
      <vt:lpstr>Calibri</vt:lpstr>
      <vt:lpstr>Corbel</vt:lpstr>
      <vt:lpstr>Wingdings 2</vt:lpstr>
      <vt:lpstr>Rám</vt:lpstr>
      <vt:lpstr>Modlitba Pánova – 5. prosba</vt:lpstr>
      <vt:lpstr>Video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Stanislav Grega</dc:creator>
  <cp:lastModifiedBy>Stanislav Grega</cp:lastModifiedBy>
  <cp:revision>62</cp:revision>
  <dcterms:created xsi:type="dcterms:W3CDTF">2016-02-17T08:33:44Z</dcterms:created>
  <dcterms:modified xsi:type="dcterms:W3CDTF">2016-05-04T08:31:08Z</dcterms:modified>
</cp:coreProperties>
</file>