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4"/>
  </p:notesMasterIdLst>
  <p:sldIdLst>
    <p:sldId id="257" r:id="rId2"/>
    <p:sldId id="260" r:id="rId3"/>
    <p:sldId id="261" r:id="rId4"/>
    <p:sldId id="262" r:id="rId5"/>
    <p:sldId id="263" r:id="rId6"/>
    <p:sldId id="258" r:id="rId7"/>
    <p:sldId id="259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807A2-6E07-4F4A-A04E-BE443A338BB2}" type="datetimeFigureOut">
              <a:rPr lang="sk-SK" smtClean="0"/>
              <a:t>24.02.2016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87D36-288A-4325-AAEC-650DF5E38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442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267D4-ADE0-4546-8E79-8E41D3AD0C11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246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9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3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8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7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1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1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9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9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4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5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6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5676" y="2027082"/>
            <a:ext cx="7772400" cy="2547714"/>
          </a:xfrm>
        </p:spPr>
        <p:txBody>
          <a:bodyPr anchor="ctr"/>
          <a:lstStyle/>
          <a:p>
            <a:r>
              <a:rPr lang="sk-SK" altLang="sk-SK" sz="7700" b="1" dirty="0" smtClean="0">
                <a:solidFill>
                  <a:schemeClr val="bg1"/>
                </a:solidFill>
              </a:rPr>
              <a:t>Modlitba Pánova - Oslovenie</a:t>
            </a:r>
            <a:endParaRPr lang="sk-SK" altLang="sk-SK" sz="77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5676" y="4882476"/>
            <a:ext cx="6400800" cy="719485"/>
          </a:xfrm>
        </p:spPr>
        <p:txBody>
          <a:bodyPr>
            <a:normAutofit lnSpcReduction="10000"/>
          </a:bodyPr>
          <a:lstStyle/>
          <a:p>
            <a:r>
              <a:rPr lang="sk-SK" altLang="sk-SK" sz="4800" b="1" dirty="0">
                <a:solidFill>
                  <a:schemeClr val="bg1"/>
                </a:solidFill>
              </a:rPr>
              <a:t>Modlitba</a:t>
            </a:r>
          </a:p>
        </p:txBody>
      </p:sp>
    </p:spTree>
    <p:extLst>
      <p:ext uri="{BB962C8B-B14F-4D97-AF65-F5344CB8AC3E}">
        <p14:creationId xmlns:p14="http://schemas.microsoft.com/office/powerpoint/2010/main" val="396841744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náš,</a:t>
            </a:r>
            <a:endParaRPr lang="sk-SK" dirty="0"/>
          </a:p>
        </p:txBody>
      </p:sp>
      <p:pic>
        <p:nvPicPr>
          <p:cNvPr id="9218" name="Picture 2" descr="http://p1.pichost.me/i/29/15182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19" y="0"/>
            <a:ext cx="8380601" cy="692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313651" y="1"/>
            <a:ext cx="3651477" cy="5058560"/>
          </a:xfrm>
        </p:spPr>
        <p:txBody>
          <a:bodyPr>
            <a:normAutofit fontScale="92500" lnSpcReduction="10000"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My, ktorý veríme v Boha sme bratia a sestry, lebo            máme                      jedného                       Otca v                  nebesiach</a:t>
            </a:r>
          </a:p>
          <a:p>
            <a:endParaRPr lang="sk-SK" sz="2800" b="1" dirty="0">
              <a:solidFill>
                <a:schemeClr val="bg1"/>
              </a:solidFill>
            </a:endParaRPr>
          </a:p>
          <a:p>
            <a:endParaRPr lang="sk-SK" sz="5800" b="1" dirty="0" smtClean="0">
              <a:solidFill>
                <a:schemeClr val="bg1"/>
              </a:solidFill>
            </a:endParaRPr>
          </a:p>
          <a:p>
            <a:r>
              <a:rPr lang="sk-SK" sz="2800" b="1" dirty="0" smtClean="0">
                <a:solidFill>
                  <a:schemeClr val="bg1"/>
                </a:solidFill>
              </a:rPr>
              <a:t>Otec je náš,                  nie môj,                         ani tvoj,                       jeho farárov...</a:t>
            </a:r>
            <a:endParaRPr lang="sk-SK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0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ktorý si v nebesiach</a:t>
            </a:r>
            <a:endParaRPr lang="sk-SK" dirty="0"/>
          </a:p>
        </p:txBody>
      </p:sp>
      <p:pic>
        <p:nvPicPr>
          <p:cNvPr id="10244" name="Picture 4" descr="http://1.bp.blogspot.com/-PdZnM-3RAVE/T8esw6sxb4I/AAAAAAAAAz0/5JHYb6XXc0g/s1600/clouds+stock.xchng+1264231_398870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11" y="734232"/>
            <a:ext cx="8004991" cy="53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003685" y="1346853"/>
            <a:ext cx="3474720" cy="2352692"/>
          </a:xfrm>
        </p:spPr>
        <p:txBody>
          <a:bodyPr>
            <a:normAutofit fontScale="92500" lnSpcReduction="10000"/>
          </a:bodyPr>
          <a:lstStyle/>
          <a:p>
            <a:r>
              <a:rPr lang="sk-SK" sz="2800" b="1" dirty="0" smtClean="0">
                <a:solidFill>
                  <a:schemeClr val="tx1"/>
                </a:solidFill>
              </a:rPr>
              <a:t>Boh je nadradený nad všetko</a:t>
            </a:r>
          </a:p>
          <a:p>
            <a:r>
              <a:rPr lang="sk-SK" sz="2800" b="1" dirty="0" smtClean="0">
                <a:solidFill>
                  <a:schemeClr val="tx1"/>
                </a:solidFill>
              </a:rPr>
              <a:t>Bohu patrí vláda a moc</a:t>
            </a:r>
          </a:p>
          <a:p>
            <a:r>
              <a:rPr lang="sk-SK" sz="2800" b="1" dirty="0" smtClean="0">
                <a:solidFill>
                  <a:schemeClr val="tx1"/>
                </a:solidFill>
              </a:rPr>
              <a:t>Pán neba i zeme je naším Otcom</a:t>
            </a:r>
            <a:endParaRPr lang="sk-SK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 descr="http://www.snhca.co.uk/wp-content/uploads/2013/08/Rainbow-in-the-sky-wallpaper_77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3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Pán Ježiš je vzorom modlitby</a:t>
            </a:r>
            <a:endParaRPr lang="sk-SK" dirty="0"/>
          </a:p>
        </p:txBody>
      </p:sp>
      <p:pic>
        <p:nvPicPr>
          <p:cNvPr id="1026" name="Picture 2" descr="http://www.gesurisorto.it/wp-content/uploads/2015/04/9-jesus-praying-web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018" y="863600"/>
            <a:ext cx="4356640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Učeníci prosili Ježiša, aby ich naučil modliť sa.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Naučil ich najkrajšiu modlitbu, ktorú voláme </a:t>
            </a:r>
            <a:r>
              <a:rPr lang="sk-SK" sz="2800" b="1" i="1" dirty="0"/>
              <a:t>Modlitba Pánova</a:t>
            </a:r>
            <a:r>
              <a:rPr lang="sk-SK" sz="2800" dirty="0"/>
              <a:t>, alebo podľa jej prvých slov </a:t>
            </a:r>
            <a:r>
              <a:rPr lang="sk-SK" sz="2800" b="1" i="1" dirty="0"/>
              <a:t>Otče náš</a:t>
            </a:r>
            <a:r>
              <a:rPr lang="sk-SK" sz="2800" i="1" dirty="0"/>
              <a:t>. </a:t>
            </a:r>
            <a:endParaRPr lang="sk-SK" sz="2800" dirty="0"/>
          </a:p>
          <a:p>
            <a:endParaRPr lang="sk-SK" sz="2800" dirty="0"/>
          </a:p>
        </p:txBody>
      </p:sp>
      <p:pic>
        <p:nvPicPr>
          <p:cNvPr id="4098" name="Picture 2" descr="http://www.turnbacktogod.com/wp-content/uploads/2012/11/Jesus-Christ-Praying-Wallpapers-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1085522"/>
            <a:ext cx="3475038" cy="468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54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Modlitbu pánovu delíme na: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Oslovenie</a:t>
            </a:r>
          </a:p>
          <a:p>
            <a:r>
              <a:rPr lang="sk-SK" sz="2400" dirty="0" smtClean="0"/>
              <a:t>Sedem prosieb</a:t>
            </a:r>
          </a:p>
          <a:p>
            <a:r>
              <a:rPr lang="sk-SK" sz="2400" dirty="0" smtClean="0"/>
              <a:t>Záver </a:t>
            </a:r>
            <a:endParaRPr lang="sk-SK" sz="2400" dirty="0"/>
          </a:p>
        </p:txBody>
      </p:sp>
      <p:pic>
        <p:nvPicPr>
          <p:cNvPr id="5122" name="Picture 2" descr="http://www.millionnairezine.com/wp-content/uploads/2013/09/priere_chance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3"/>
          <a:stretch/>
        </p:blipFill>
        <p:spPr bwMode="auto">
          <a:xfrm>
            <a:off x="6283353" y="868680"/>
            <a:ext cx="5270181" cy="532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6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My evanjelici </a:t>
            </a:r>
            <a:r>
              <a:rPr lang="sk-SK" dirty="0" err="1" smtClean="0"/>
              <a:t>a.v</a:t>
            </a:r>
            <a:r>
              <a:rPr lang="sk-SK" dirty="0" smtClean="0"/>
              <a:t>. celú modlitbu ukončujeme </a:t>
            </a:r>
            <a:r>
              <a:rPr lang="sk-SK" dirty="0" err="1" smtClean="0"/>
              <a:t>Doxológiou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078179" y="868679"/>
            <a:ext cx="3474720" cy="512064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Sláva Bohu Otcu i Synu i Duchu Svätému, ako bola na počiatku, i teraz i vždycky i naveky vekov. </a:t>
            </a:r>
            <a:endParaRPr lang="sk-SK" sz="2800" dirty="0"/>
          </a:p>
        </p:txBody>
      </p:sp>
      <p:pic>
        <p:nvPicPr>
          <p:cNvPr id="6146" name="Picture 2" descr="http://www.newsongmission.org/UserFiles/Image/girl-pray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49" y="894544"/>
            <a:ext cx="4129924" cy="509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84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996113" y="7512051"/>
            <a:ext cx="51482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sk-SK" dirty="0"/>
              <a:t>Objevujme Bibli se školáky 1, lekce 6 – </a:t>
            </a:r>
            <a:r>
              <a:rPr lang="en-US" altLang="sk-SK" dirty="0">
                <a:cs typeface="Times New Roman" panose="02020603050405020304" pitchFamily="18" charset="0"/>
              </a:rPr>
              <a:t>©</a:t>
            </a:r>
            <a:r>
              <a:rPr lang="cs-CZ" altLang="sk-SK" dirty="0"/>
              <a:t> </a:t>
            </a:r>
            <a:r>
              <a:rPr lang="cs-CZ" altLang="sk-SK" dirty="0" err="1"/>
              <a:t>Tim</a:t>
            </a:r>
            <a:r>
              <a:rPr lang="cs-CZ" altLang="sk-SK" dirty="0"/>
              <a:t> 2,2 </a:t>
            </a:r>
            <a:r>
              <a:rPr lang="cs-CZ" altLang="sk-SK" dirty="0" err="1"/>
              <a:t>o.s</a:t>
            </a:r>
            <a:r>
              <a:rPr lang="cs-CZ" altLang="sk-SK" dirty="0"/>
              <a:t>. – www.timdvadva.cz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42913" y="-1203544"/>
            <a:ext cx="414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sk-SK" dirty="0"/>
              <a:t>KÁZÁNÍ NA HOŘE: O MODLITBĚ, </a:t>
            </a:r>
            <a:r>
              <a:rPr lang="cs-CZ" altLang="sk-SK" i="1" dirty="0"/>
              <a:t>Matouš 6,5-15; 7,7-11</a:t>
            </a:r>
          </a:p>
        </p:txBody>
      </p:sp>
      <p:pic>
        <p:nvPicPr>
          <p:cNvPr id="2056" name="Picture 8" descr="1NZ6-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836613"/>
            <a:ext cx="1060450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1NZ6-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2133600"/>
            <a:ext cx="10477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NZ6-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3357564"/>
            <a:ext cx="1033463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1NZ6-1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4724401"/>
            <a:ext cx="1042988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511676" y="1125538"/>
            <a:ext cx="331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sz="1600" b="1" dirty="0" smtClean="0">
                <a:latin typeface="Gill Sans MT" panose="020B0502020104020203" pitchFamily="34" charset="-18"/>
              </a:rPr>
              <a:t>Ty si ten najvyšší!</a:t>
            </a:r>
            <a:endParaRPr lang="sk-SK" alt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511676" y="2349500"/>
            <a:ext cx="331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sz="1600" b="1" dirty="0" smtClean="0">
                <a:latin typeface="Gill Sans MT" panose="020B0502020104020203" pitchFamily="34" charset="-18"/>
              </a:rPr>
              <a:t>Tebe patrí sláva a česť!</a:t>
            </a:r>
            <a:endParaRPr lang="sk-SK" alt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583113" y="3429001"/>
            <a:ext cx="482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sz="1600" b="1" dirty="0" smtClean="0">
                <a:latin typeface="Gill Sans MT" panose="020B0502020104020203" pitchFamily="34" charset="-18"/>
              </a:rPr>
              <a:t>Ty si Pánom celej zeme!</a:t>
            </a:r>
          </a:p>
          <a:p>
            <a:r>
              <a:rPr lang="sk-SK" altLang="sk-SK" sz="1600" b="1" dirty="0" smtClean="0">
                <a:latin typeface="Gill Sans MT" panose="020B0502020104020203" pitchFamily="34" charset="-18"/>
              </a:rPr>
              <a:t>Chceli by sme, aby ťa celý svet hľadal.</a:t>
            </a:r>
            <a:endParaRPr lang="sk-SK" alt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656138" y="4868864"/>
            <a:ext cx="33131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sz="1600" b="1" dirty="0" smtClean="0">
                <a:latin typeface="Gill Sans MT" panose="020B0502020104020203" pitchFamily="34" charset="-18"/>
              </a:rPr>
              <a:t>Všetko si krásne urobil,</a:t>
            </a:r>
          </a:p>
          <a:p>
            <a:r>
              <a:rPr lang="sk-SK" altLang="sk-SK" sz="1600" b="1" dirty="0" smtClean="0">
                <a:latin typeface="Gill Sans MT" panose="020B0502020104020203" pitchFamily="34" charset="-18"/>
              </a:rPr>
              <a:t>ty panuješ nad všetkým!</a:t>
            </a:r>
            <a:endParaRPr lang="sk-SK" alt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0" y="1164223"/>
            <a:ext cx="33131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>
                <a:latin typeface="Gill Sans MT" panose="020B0502020104020203" pitchFamily="34" charset="-18"/>
              </a:rPr>
              <a:t>Otče náš, ktorý si v </a:t>
            </a:r>
            <a:r>
              <a:rPr lang="sk-SK" sz="1600" b="1" dirty="0" smtClean="0">
                <a:latin typeface="Gill Sans MT" panose="020B0502020104020203" pitchFamily="34" charset="-18"/>
              </a:rPr>
              <a:t>nebesiach.</a:t>
            </a:r>
            <a:r>
              <a:rPr lang="sk-SK" sz="1600" dirty="0" smtClean="0"/>
              <a:t> </a:t>
            </a:r>
            <a:endParaRPr lang="sk-SK" alt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0" y="2337705"/>
            <a:ext cx="33131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>
                <a:latin typeface="Gill Sans MT" panose="020B0502020104020203" pitchFamily="34" charset="-18"/>
              </a:rPr>
              <a:t>Posväť sa meno Tvoje. </a:t>
            </a:r>
            <a:endParaRPr lang="sk-SK" alt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0" y="3544471"/>
            <a:ext cx="33131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>
                <a:latin typeface="Gill Sans MT" panose="020B0502020104020203" pitchFamily="34" charset="-18"/>
              </a:rPr>
              <a:t>Príď kráľovstvo Tvoje! </a:t>
            </a:r>
            <a:endParaRPr lang="sk-SK" alt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0" y="5010736"/>
            <a:ext cx="33131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b="1" dirty="0">
                <a:latin typeface="Gill Sans MT" panose="020B0502020104020203" pitchFamily="34" charset="-18"/>
              </a:rPr>
              <a:t>Buď vôľa Tvoja ako v nebi tak i na </a:t>
            </a:r>
            <a:r>
              <a:rPr lang="pl-PL" sz="1600" b="1" dirty="0">
                <a:latin typeface="Gill Sans MT" panose="020B0502020104020203" pitchFamily="34" charset="-18"/>
              </a:rPr>
              <a:t>zemi!</a:t>
            </a:r>
            <a:endParaRPr lang="sk-SK" altLang="sk-SK" sz="1600" b="1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975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  <p:bldP spid="2061" grpId="0"/>
      <p:bldP spid="2062" grpId="0"/>
      <p:bldP spid="20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511676" y="1125538"/>
            <a:ext cx="331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sz="1600" b="1" dirty="0" smtClean="0">
                <a:latin typeface="Gill Sans MT" panose="020B0502020104020203" pitchFamily="34" charset="-18"/>
              </a:rPr>
              <a:t>Náš denní chlieb daj nám dnes!</a:t>
            </a:r>
            <a:endParaRPr lang="sk-SK" alt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511676" y="2349500"/>
            <a:ext cx="331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sz="1600" b="1" dirty="0" smtClean="0">
                <a:latin typeface="Gill Sans MT" panose="020B0502020104020203" pitchFamily="34" charset="-18"/>
              </a:rPr>
              <a:t>Odpusť nám naše viny!</a:t>
            </a:r>
            <a:endParaRPr lang="sk-SK" alt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583113" y="3500438"/>
            <a:ext cx="482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sz="1600" b="1" dirty="0" smtClean="0">
                <a:latin typeface="Gill Sans MT" panose="020B0502020104020203" pitchFamily="34" charset="-18"/>
              </a:rPr>
              <a:t>Chceme si tiež vzájomne odpustiť!</a:t>
            </a:r>
            <a:endParaRPr lang="sk-SK" alt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656138" y="4724400"/>
            <a:ext cx="4248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sz="1600" b="1" dirty="0" smtClean="0">
                <a:latin typeface="Gill Sans MT" panose="020B0502020104020203" pitchFamily="34" charset="-18"/>
              </a:rPr>
              <a:t>Ochrán nás od nebezpečenstva, že ťa opustíme!</a:t>
            </a:r>
            <a:endParaRPr lang="sk-SK" altLang="sk-SK" sz="1600" b="1" dirty="0">
              <a:latin typeface="Gill Sans MT" panose="020B0502020104020203" pitchFamily="34" charset="-18"/>
            </a:endParaRPr>
          </a:p>
        </p:txBody>
      </p:sp>
      <p:pic>
        <p:nvPicPr>
          <p:cNvPr id="16396" name="Picture 12" descr="1NZ6-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908050"/>
            <a:ext cx="865188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1NZ6-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989138"/>
            <a:ext cx="10477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1NZ6-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3141664"/>
            <a:ext cx="1042987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1NZ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4508501"/>
            <a:ext cx="10509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0" y="1164223"/>
            <a:ext cx="30003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>
                <a:latin typeface="Gill Sans MT" panose="020B0502020104020203" pitchFamily="34" charset="-18"/>
              </a:rPr>
              <a:t>Chlieb náš každodenný daj nám dnes! </a:t>
            </a:r>
            <a:endParaRPr lang="sk-SK" alt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0960" y="2257357"/>
            <a:ext cx="33131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>
                <a:latin typeface="Gill Sans MT" panose="020B0502020104020203" pitchFamily="34" charset="-18"/>
              </a:rPr>
              <a:t>A odpusť nám viny naše, </a:t>
            </a:r>
            <a:endParaRPr lang="sk-SK" alt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-1" y="3376325"/>
            <a:ext cx="33131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>
                <a:latin typeface="Gill Sans MT" panose="020B0502020104020203" pitchFamily="34" charset="-18"/>
              </a:rPr>
              <a:t>ako aj my odpúšťame svojim vinníkom! </a:t>
            </a:r>
            <a:endParaRPr lang="sk-SK" alt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0959" y="4847510"/>
            <a:ext cx="30108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 dirty="0">
                <a:latin typeface="Gill Sans MT" panose="020B0502020104020203" pitchFamily="34" charset="-18"/>
              </a:rPr>
              <a:t>A neuvoď nás do pokušenia</a:t>
            </a:r>
            <a:r>
              <a:rPr lang="pt-BR" sz="1600" b="1" dirty="0">
                <a:latin typeface="Gill Sans MT" panose="020B0502020104020203" pitchFamily="34" charset="-18"/>
              </a:rPr>
              <a:t>.</a:t>
            </a:r>
            <a:r>
              <a:rPr lang="sk-SK" sz="1600" b="1" dirty="0">
                <a:latin typeface="Gill Sans MT" panose="020B0502020104020203" pitchFamily="34" charset="-18"/>
              </a:rPr>
              <a:t> </a:t>
            </a:r>
            <a:r>
              <a:rPr lang="pl-PL" sz="1600" b="1" dirty="0">
                <a:latin typeface="Gill Sans MT" panose="020B0502020104020203" pitchFamily="34" charset="-18"/>
              </a:rPr>
              <a:t>Ale zbav nás od zlého! </a:t>
            </a:r>
            <a:r>
              <a:rPr lang="pt-BR" sz="1600" b="1" dirty="0">
                <a:latin typeface="Gill Sans MT" panose="020B0502020104020203" pitchFamily="34" charset="-18"/>
              </a:rPr>
              <a:t> </a:t>
            </a:r>
            <a:endParaRPr lang="sk-SK" altLang="sk-SK" sz="1600" b="1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7071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3" grpId="0"/>
      <p:bldP spid="16394" grpId="0"/>
      <p:bldP spid="163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altLang="sk-SK" sz="6000" b="1" dirty="0">
                <a:solidFill>
                  <a:schemeClr val="bg1"/>
                </a:solidFill>
              </a:rPr>
              <a:t>Modlitba </a:t>
            </a:r>
            <a:r>
              <a:rPr lang="sk-SK" altLang="sk-SK" sz="6000" b="1" dirty="0" smtClean="0">
                <a:solidFill>
                  <a:schemeClr val="bg1"/>
                </a:solidFill>
              </a:rPr>
              <a:t>Pánova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k-SK" altLang="sk-SK" sz="8000" b="1" dirty="0">
                <a:solidFill>
                  <a:schemeClr val="bg1"/>
                </a:solidFill>
              </a:rPr>
              <a:t>Oslovenie</a:t>
            </a:r>
            <a:endParaRPr lang="sk-SK" sz="7200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9353726" y="3915813"/>
            <a:ext cx="27515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4000" b="1" dirty="0">
                <a:latin typeface="Gill Sans MT" panose="020B0502020104020203" pitchFamily="34" charset="-18"/>
              </a:rPr>
              <a:t>Otče náš, ktorý si v </a:t>
            </a:r>
            <a:r>
              <a:rPr lang="sk-SK" sz="4000" b="1" dirty="0" smtClean="0">
                <a:latin typeface="Gill Sans MT" panose="020B0502020104020203" pitchFamily="34" charset="-18"/>
              </a:rPr>
              <a:t>nebesiach.</a:t>
            </a:r>
            <a:r>
              <a:rPr lang="sk-SK" sz="4000" dirty="0" smtClean="0"/>
              <a:t> </a:t>
            </a:r>
            <a:endParaRPr lang="sk-SK" altLang="sk-SK" sz="4000" b="1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0513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wpcva.org/wp-content/uploads/2014/06/child_father_hand-680x3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21" y="868680"/>
            <a:ext cx="8046935" cy="520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Otče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2352692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Božie meno</a:t>
            </a:r>
          </a:p>
          <a:p>
            <a:r>
              <a:rPr lang="sk-SK" sz="2800" dirty="0" smtClean="0">
                <a:solidFill>
                  <a:schemeClr val="bg1"/>
                </a:solidFill>
              </a:rPr>
              <a:t>My sme Božie deti</a:t>
            </a:r>
          </a:p>
          <a:p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3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ám">
  <a:themeElements>
    <a:clrScheme name="Rá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ám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109</TotalTime>
  <Words>300</Words>
  <Application>Microsoft Office PowerPoint</Application>
  <PresentationFormat>Širokouhlá</PresentationFormat>
  <Paragraphs>47</Paragraphs>
  <Slides>12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Gill Sans MT</vt:lpstr>
      <vt:lpstr>Times New Roman</vt:lpstr>
      <vt:lpstr>Wingdings 2</vt:lpstr>
      <vt:lpstr>Rám</vt:lpstr>
      <vt:lpstr>Modlitba Pánova - Oslovenie</vt:lpstr>
      <vt:lpstr>Pán Ježiš je vzorom modlitby</vt:lpstr>
      <vt:lpstr>Učeníci prosili Ježiša, aby ich naučil modliť sa. </vt:lpstr>
      <vt:lpstr>Modlitbu pánovu delíme na:</vt:lpstr>
      <vt:lpstr>My evanjelici a.v. celú modlitbu ukončujeme Doxológiou</vt:lpstr>
      <vt:lpstr>Prezentácia programu PowerPoint</vt:lpstr>
      <vt:lpstr>Prezentácia programu PowerPoint</vt:lpstr>
      <vt:lpstr>Modlitba Pánova</vt:lpstr>
      <vt:lpstr>Otče</vt:lpstr>
      <vt:lpstr>náš,</vt:lpstr>
      <vt:lpstr>ktorý si v nebesiach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Stanislav Grega</dc:creator>
  <cp:lastModifiedBy>Stanislav Grega</cp:lastModifiedBy>
  <cp:revision>31</cp:revision>
  <dcterms:created xsi:type="dcterms:W3CDTF">2016-02-17T08:33:44Z</dcterms:created>
  <dcterms:modified xsi:type="dcterms:W3CDTF">2016-02-24T09:10:09Z</dcterms:modified>
</cp:coreProperties>
</file>