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994515-F516-45F2-B6D3-50945FA16EB0}" type="datetimeFigureOut">
              <a:rPr lang="sk-SK" smtClean="0"/>
              <a:t>7. 5. 2015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7E24C8-8157-4B67-A3A3-5D45489874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Znenie Prikázaní</a:t>
            </a:r>
            <a:endParaRPr lang="sk-SK" sz="6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Desať Božích prikázaní</a:t>
            </a:r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ClrTx/>
              <a:buNone/>
            </a:pPr>
            <a:endParaRPr lang="sk-SK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800"/>
              </a:spcBef>
              <a:buClrTx/>
              <a:buNone/>
            </a:pPr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KEDY?</a:t>
            </a:r>
          </a:p>
          <a:p>
            <a:pPr lvl="1">
              <a:spcBef>
                <a:spcPts val="800"/>
              </a:spcBef>
              <a:buClrTx/>
            </a:pPr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 </a:t>
            </a:r>
            <a:r>
              <a:rPr lang="sk-SK" dirty="0">
                <a:latin typeface="Verdana" pitchFamily="34" charset="0"/>
                <a:ea typeface="Verdana" pitchFamily="34" charset="0"/>
                <a:cs typeface="Verdana" pitchFamily="34" charset="0"/>
              </a:rPr>
              <a:t>putovaní </a:t>
            </a:r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 egyptského </a:t>
            </a:r>
            <a:r>
              <a:rPr lang="sk-SK" dirty="0">
                <a:latin typeface="Verdana" pitchFamily="34" charset="0"/>
                <a:ea typeface="Verdana" pitchFamily="34" charset="0"/>
                <a:cs typeface="Verdana" pitchFamily="34" charset="0"/>
              </a:rPr>
              <a:t>otroctva</a:t>
            </a:r>
          </a:p>
          <a:p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Kedy, kde a prostredníctvom koho dal Pán Boh svoje prikázania?</a:t>
            </a:r>
          </a:p>
        </p:txBody>
      </p:sp>
      <p:pic>
        <p:nvPicPr>
          <p:cNvPr id="9218" name="Picture 2" descr="http://www.hospodarskyklub.sk/images/prezent/p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5"/>
            <a:ext cx="47720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ClrTx/>
              <a:buNone/>
            </a:pPr>
            <a:endParaRPr lang="sk-SK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800"/>
              </a:spcBef>
              <a:buClrTx/>
              <a:buNone/>
            </a:pPr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KDE?</a:t>
            </a:r>
          </a:p>
          <a:p>
            <a:pPr lvl="1"/>
            <a:r>
              <a:rPr lang="sk-SK" dirty="0">
                <a:latin typeface="Verdana" pitchFamily="34" charset="0"/>
                <a:ea typeface="Verdana" pitchFamily="34" charset="0"/>
                <a:cs typeface="Verdana" pitchFamily="34" charset="0"/>
              </a:rPr>
              <a:t>na hore Sinaj</a:t>
            </a:r>
          </a:p>
          <a:p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Kedy, kde a prostredníctvom koho dal Pán Boh svoje prikázania?</a:t>
            </a:r>
          </a:p>
        </p:txBody>
      </p:sp>
      <p:pic>
        <p:nvPicPr>
          <p:cNvPr id="11266" name="Picture 2" descr="http://www.listar.cz/obr/klaster_sin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48" y="1202178"/>
            <a:ext cx="2996565" cy="34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ClrTx/>
              <a:buNone/>
            </a:pPr>
            <a:endParaRPr lang="sk-SK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800"/>
              </a:spcBef>
              <a:buClrTx/>
              <a:buNone/>
            </a:pPr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Prostredníctvom koho?</a:t>
            </a:r>
          </a:p>
          <a:p>
            <a:pPr lvl="1"/>
            <a:r>
              <a:rPr lang="sk-SK" dirty="0">
                <a:latin typeface="Verdana" pitchFamily="34" charset="0"/>
                <a:ea typeface="Verdana" pitchFamily="34" charset="0"/>
                <a:cs typeface="Verdana" pitchFamily="34" charset="0"/>
              </a:rPr>
              <a:t>prostredníctvom Mojžiša</a:t>
            </a:r>
          </a:p>
          <a:p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Kedy, kde a prostredníctvom koho dal Pán Boh svoje prikázania?</a:t>
            </a:r>
          </a:p>
        </p:txBody>
      </p:sp>
      <p:pic>
        <p:nvPicPr>
          <p:cNvPr id="10242" name="Picture 2" descr="http://bigbloger.lidovky.cz/blog/3555/52115/clanok_f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5" y="1196752"/>
            <a:ext cx="2713044" cy="38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 čom boli napísané tieto Božie prikázania</a:t>
            </a:r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 descr="http://blog.sme.sk/blog/4845/74951/clanok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44" y="1229468"/>
            <a:ext cx="3803333" cy="37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 Božích prikázaní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</a:pPr>
            <a:r>
              <a:rPr lang="sk-SK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Ja som Hospodin, tvoj Boh: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Nebudeš mať iných bohov okrem mňa!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Nebudeš brať meno Božie nadarmo!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Pamätaj, že máš sviatočný deň svätiť!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Cti si otca i matku, aby si dlho žil na zemi!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Nezabiješ!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Nescudzoložíš!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Nepokradneš!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Nevypovieš krivé svedectvo proti svojmu blížnemu!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Nepožiadaš dom svojho blížneho!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Nepožiadaš ani jeho manželku, ani nič, čo je jeho!</a:t>
            </a:r>
          </a:p>
          <a:p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Verdana" pitchFamily="34" charset="0"/>
                <a:ea typeface="Verdana" pitchFamily="34" charset="0"/>
                <a:cs typeface="Verdana" pitchFamily="34" charset="0"/>
              </a:rPr>
              <a:t>Ja som Hospodin, tvoj Boh</a:t>
            </a:r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sk-S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Nebudeš mať iných bohov okrem mňa!</a:t>
            </a:r>
            <a:endParaRPr lang="sk-S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://173.83.136.222/images/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35" y="2550860"/>
            <a:ext cx="3468421" cy="40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8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>
          <a:xfrm>
            <a:off x="179512" y="914400"/>
            <a:ext cx="5472608" cy="4098776"/>
          </a:xfrm>
        </p:spPr>
        <p:txBody>
          <a:bodyPr>
            <a:noAutofit/>
          </a:bodyPr>
          <a:lstStyle/>
          <a:p>
            <a:pPr marL="0" indent="0" algn="ctr"/>
            <a:r>
              <a:rPr lang="sk-SK" sz="2200" dirty="0" smtClean="0"/>
              <a:t>Nebudeš </a:t>
            </a:r>
            <a:r>
              <a:rPr lang="sk-SK" sz="2200" dirty="0"/>
              <a:t>mať iných bohov </a:t>
            </a:r>
            <a:r>
              <a:rPr lang="sk-SK" sz="2200" dirty="0" smtClean="0"/>
              <a:t>okrem mňa</a:t>
            </a:r>
            <a:r>
              <a:rPr lang="sk-SK" sz="2200" dirty="0"/>
              <a:t>! </a:t>
            </a:r>
            <a:endParaRPr lang="sk-SK" sz="2200" dirty="0" smtClean="0"/>
          </a:p>
          <a:p>
            <a:pPr marL="0" indent="0" algn="ctr"/>
            <a:r>
              <a:rPr lang="sk-SK" sz="2200" dirty="0" smtClean="0"/>
              <a:t>Neurobíš </a:t>
            </a:r>
            <a:r>
              <a:rPr lang="sk-SK" sz="2200" dirty="0"/>
              <a:t>si vyrezávanú modlu ani podobu ničoho, čo je na nebi hore, čo je na zemi dolu, alebo čo je vo vode pod zemou! </a:t>
            </a:r>
            <a:endParaRPr lang="sk-SK" sz="2200" dirty="0" smtClean="0"/>
          </a:p>
          <a:p>
            <a:pPr marL="0" indent="0" algn="ctr"/>
            <a:r>
              <a:rPr lang="sk-SK" sz="2200" dirty="0" smtClean="0"/>
              <a:t>Nebudeš </a:t>
            </a:r>
            <a:r>
              <a:rPr lang="sk-SK" sz="2200" dirty="0"/>
              <a:t>sa im klaňať ani im slúžiť, lebo ja som Hospodin, tvoj Boh, Boh horliaci, ktorý trestám neprávosť otcov na synoch, do tretieho a štvrtého pokolenia tých, ktorí ma nenávidia, </a:t>
            </a:r>
            <a:r>
              <a:rPr lang="sk-SK" sz="2200" dirty="0" smtClean="0"/>
              <a:t>a </a:t>
            </a:r>
            <a:r>
              <a:rPr lang="sk-SK" sz="2200" dirty="0"/>
              <a:t>preukazujem milosť tisícom, ktorí ma milujú a zachovávajú moje prikázania</a:t>
            </a:r>
            <a:r>
              <a:rPr lang="sk-SK" sz="2200" dirty="0" smtClean="0"/>
              <a:t>.</a:t>
            </a:r>
            <a:endParaRPr lang="sk-SK" sz="2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sk-SK" sz="3600" dirty="0" smtClean="0"/>
              <a:t>2M 20,3-6</a:t>
            </a:r>
            <a:endParaRPr lang="sk-SK" sz="3600" dirty="0"/>
          </a:p>
        </p:txBody>
      </p:sp>
      <p:pic>
        <p:nvPicPr>
          <p:cNvPr id="2050" name="Picture 2" descr="http://www.duhaime.org/Portals/duhaime/images/Moses_with_Ten_Commandmen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914400"/>
            <a:ext cx="3210602" cy="40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4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395536" y="1097280"/>
            <a:ext cx="8280920" cy="1899672"/>
          </a:xfrm>
        </p:spPr>
        <p:txBody>
          <a:bodyPr>
            <a:normAutofit/>
          </a:bodyPr>
          <a:lstStyle/>
          <a:p>
            <a:pPr marL="0" indent="0"/>
            <a:r>
              <a:rPr lang="sk-SK" dirty="0"/>
              <a:t>Nikto nemôže slúžiť dvom pánom; lebo buďto jedného bude nenávidieť a druhého milovať, alebo jedného sa bude pridŕžať a druhým pohrdne. Nemôžete slúžiť Bohu aj mamone.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Mt</a:t>
            </a:r>
            <a:r>
              <a:rPr lang="sk-SK" dirty="0" smtClean="0"/>
              <a:t> 6,24</a:t>
            </a:r>
            <a:endParaRPr lang="sk-SK" dirty="0"/>
          </a:p>
        </p:txBody>
      </p:sp>
      <p:pic>
        <p:nvPicPr>
          <p:cNvPr id="3074" name="Picture 2" descr="http://www.greenleafmktg.com/uploads/1/2/9/9/12993361/1504249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5832648" cy="39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7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sk-SK" dirty="0"/>
              <a:t>Máme sa Pána Boha nado všetko báť, nadovšetko Ho milovať a len v Neho dúfať.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Martin Luther MK</a:t>
            </a:r>
            <a:endParaRPr lang="sk-SK" dirty="0"/>
          </a:p>
        </p:txBody>
      </p:sp>
      <p:pic>
        <p:nvPicPr>
          <p:cNvPr id="4104" name="Picture 8" descr="http://upload.wikimedia.org/wikipedia/commons/b/bc/Lucas_Cranach_d.%C3%84._(Werkst.)_-_Portr%C3%A4t_des_Martin_Luther_(Lutherhaus_Wittenberg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216306" cy="46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2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67544" y="1097280"/>
            <a:ext cx="8064896" cy="2331720"/>
          </a:xfrm>
        </p:spPr>
        <p:txBody>
          <a:bodyPr>
            <a:normAutofit/>
          </a:bodyPr>
          <a:lstStyle/>
          <a:p>
            <a:pPr marL="0" indent="0"/>
            <a:r>
              <a:rPr lang="sk-SK" dirty="0" smtClean="0"/>
              <a:t>Je výraz pre skupinu ľudí, ktorá spravidla radikálnym spôsobom zastáva ideologické  alebo náboženské či náboženstvu podobné názory, odlišné od základných hodnôt „väčšiny“ spoločnosti. 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Sekta</a:t>
            </a:r>
            <a:endParaRPr lang="sk-SK" dirty="0"/>
          </a:p>
        </p:txBody>
      </p:sp>
      <p:pic>
        <p:nvPicPr>
          <p:cNvPr id="5122" name="Picture 2" descr="http://www.ceskybratr.cz/wp-content/uploads/2012/07/ot%C3%A1zk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2996952"/>
            <a:ext cx="7592888" cy="35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Existuje nejaké miesto, </a:t>
            </a:r>
            <a:br>
              <a:rPr lang="sk-SK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k-SK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ktorom môžeš povedať, že patrí len tebe?</a:t>
            </a:r>
            <a:endParaRPr lang="sk-SK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Moja izba..., moja posteľ..., môj stôl...</a:t>
            </a:r>
            <a:endParaRPr lang="sk-S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adeny.eu/sites/default/files/products/motives/visualisation/detska_izba_zajac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92" y="3233936"/>
            <a:ext cx="4344417" cy="30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Znaky sekty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14400"/>
            <a:ext cx="8496944" cy="4026768"/>
          </a:xfrm>
        </p:spPr>
        <p:txBody>
          <a:bodyPr>
            <a:noAutofit/>
          </a:bodyPr>
          <a:lstStyle/>
          <a:p>
            <a:pPr marL="0" indent="0"/>
            <a:r>
              <a:rPr lang="sk-SK" altLang="sk-SK" sz="2400" dirty="0"/>
              <a:t>Autoritárske vedenie</a:t>
            </a:r>
          </a:p>
          <a:p>
            <a:pPr marL="0" indent="0"/>
            <a:r>
              <a:rPr lang="sk-SK" altLang="sk-SK" sz="2400" dirty="0" err="1"/>
              <a:t>Elitárstvo</a:t>
            </a:r>
            <a:r>
              <a:rPr lang="sk-SK" altLang="sk-SK" sz="2400" dirty="0"/>
              <a:t> a výlučnosť </a:t>
            </a:r>
          </a:p>
          <a:p>
            <a:pPr marL="0" indent="0"/>
            <a:r>
              <a:rPr lang="sk-SK" altLang="sk-SK" sz="2400" dirty="0"/>
              <a:t>Šírenie dogmy – neomylná pravda </a:t>
            </a:r>
          </a:p>
          <a:p>
            <a:pPr marL="0" indent="0"/>
            <a:r>
              <a:rPr lang="sk-SK" altLang="sk-SK" sz="2400" dirty="0"/>
              <a:t>Presné zásady a pravidlá pre život členov sekty </a:t>
            </a:r>
          </a:p>
          <a:p>
            <a:pPr marL="0" indent="0"/>
            <a:r>
              <a:rPr lang="sk-SK" altLang="sk-SK" sz="2400" dirty="0"/>
              <a:t>Náboženské presvedčenie sekty potláča prirodzené rozumové poznanie</a:t>
            </a:r>
          </a:p>
          <a:p>
            <a:pPr marL="0" indent="0"/>
            <a:r>
              <a:rPr lang="sk-SK" altLang="sk-SK" sz="2400" dirty="0"/>
              <a:t>Prenasledovanie – hlásajú, že sú objektom prenasledovania </a:t>
            </a:r>
          </a:p>
          <a:p>
            <a:pPr marL="0" indent="0"/>
            <a:r>
              <a:rPr lang="sk-SK" altLang="sk-SK" sz="2400" dirty="0"/>
              <a:t>Sankcie a tresty</a:t>
            </a:r>
          </a:p>
          <a:p>
            <a:pPr marL="0" indent="0"/>
            <a:r>
              <a:rPr lang="sk-SK" altLang="sk-SK" sz="2400" dirty="0"/>
              <a:t>Psychická manipulácie </a:t>
            </a:r>
          </a:p>
        </p:txBody>
      </p:sp>
    </p:spTree>
    <p:extLst>
      <p:ext uri="{BB962C8B-B14F-4D97-AF65-F5344CB8AC3E}">
        <p14:creationId xmlns:p14="http://schemas.microsoft.com/office/powerpoint/2010/main" val="23682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k-SK" sz="3200" dirty="0" smtClean="0"/>
              <a:t>Náboženské praktiky zahŕňajúce mágiu alebo sily mimo prirodzeného a poznaného sveta</a:t>
            </a:r>
            <a:endParaRPr lang="sk-SK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okultizmus</a:t>
            </a:r>
            <a:endParaRPr lang="sk-SK" dirty="0"/>
          </a:p>
        </p:txBody>
      </p:sp>
      <p:pic>
        <p:nvPicPr>
          <p:cNvPr id="6146" name="Picture 2" descr="http://www.vestba.eu/sub/vestba.eu/images/stories/okultizmus/pres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87" y="914400"/>
            <a:ext cx="4792960" cy="35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4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499992" y="1097280"/>
            <a:ext cx="4104456" cy="3712464"/>
          </a:xfrm>
        </p:spPr>
        <p:txBody>
          <a:bodyPr>
            <a:noAutofit/>
          </a:bodyPr>
          <a:lstStyle/>
          <a:p>
            <a:pPr marL="0" indent="0"/>
            <a:r>
              <a:rPr lang="sk-SK" sz="3200" dirty="0" smtClean="0"/>
              <a:t>Znamená tajnú náuku pre zasvätených, ktorá slúži k získaniu zdravia, šťastia, sebapoznania a k zdokonaleniu seba samého</a:t>
            </a:r>
            <a:endParaRPr lang="sk-SK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Ezoterika</a:t>
            </a:r>
            <a:endParaRPr lang="sk-SK" dirty="0"/>
          </a:p>
        </p:txBody>
      </p:sp>
      <p:pic>
        <p:nvPicPr>
          <p:cNvPr id="7170" name="Picture 2" descr="http://takiruna.files.wordpress.com/2010/02/chakr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33" y="1096963"/>
            <a:ext cx="2578584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3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>
          <a:xfrm>
            <a:off x="822960" y="914400"/>
            <a:ext cx="7833512" cy="3895344"/>
          </a:xfrm>
        </p:spPr>
        <p:txBody>
          <a:bodyPr>
            <a:normAutofit/>
          </a:bodyPr>
          <a:lstStyle/>
          <a:p>
            <a:pPr marL="0" indent="0"/>
            <a:r>
              <a:rPr lang="sk-SK" sz="3600" dirty="0" smtClean="0"/>
              <a:t>Spoliehanie sa na čísla, ktoré majú skrytý význam a ovplyvňujú máš život. Je to hra s osudom. </a:t>
            </a:r>
            <a:endParaRPr lang="sk-SK" sz="3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Numerológia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196" name="Picture 4" descr="http://tarotistasyvidentes.es/wp-content/uploads/2013/08/numerolog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8" y="2636912"/>
            <a:ext cx="7324832" cy="41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885544" cy="3712464"/>
          </a:xfrm>
        </p:spPr>
        <p:txBody>
          <a:bodyPr/>
          <a:lstStyle/>
          <a:p>
            <a:pPr marL="0" indent="0"/>
            <a:r>
              <a:rPr lang="sk-SK" dirty="0" smtClean="0"/>
              <a:t>Kozmická energia otláčaná do molekúl cukrových guličiek a sirupov.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Homeopatia</a:t>
            </a:r>
            <a:endParaRPr lang="sk-SK" dirty="0"/>
          </a:p>
        </p:txBody>
      </p:sp>
      <p:pic>
        <p:nvPicPr>
          <p:cNvPr id="9220" name="Picture 4" descr="http://www.clinicasnaturalmente.com/wp-content/uploads/2015/01/Las-enfermedades-mas-tratadas-con-homeopatia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38" y="2204864"/>
            <a:ext cx="6656784" cy="4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822960" y="1097280"/>
            <a:ext cx="7669520" cy="3712464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</a:tabLst>
            </a:pPr>
            <a:r>
              <a:rPr lang="sk-SK" sz="3200" dirty="0" smtClean="0"/>
              <a:t>Filozoficko-náboženské cvičenie. Spolieha sa na silu jednotlivca a prísun energie z vyšších sfér. </a:t>
            </a:r>
            <a:endParaRPr lang="sk-SK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Jóga</a:t>
            </a:r>
            <a:endParaRPr lang="sk-SK" dirty="0"/>
          </a:p>
        </p:txBody>
      </p:sp>
      <p:pic>
        <p:nvPicPr>
          <p:cNvPr id="10242" name="Picture 2" descr="http://latomas-joga.hu/latomasjoga2/wp-content/uploads/2013/01/yoga-e135738862815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6" y="2953512"/>
            <a:ext cx="7736904" cy="30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9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683568" y="1097280"/>
            <a:ext cx="7660332" cy="3712464"/>
          </a:xfrm>
        </p:spPr>
        <p:txBody>
          <a:bodyPr/>
          <a:lstStyle/>
          <a:p>
            <a:pPr marL="0" indent="0"/>
            <a:r>
              <a:rPr lang="sk-SK" dirty="0" smtClean="0"/>
              <a:t>Snaha poznať budúcnosť, ktorá je skrytá. </a:t>
            </a:r>
          </a:p>
          <a:p>
            <a:pPr marL="0" indent="0"/>
            <a:r>
              <a:rPr lang="sk-SK" dirty="0" smtClean="0"/>
              <a:t>Biela alebo čierna mágia. 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Veštenie</a:t>
            </a:r>
            <a:endParaRPr lang="sk-SK" dirty="0"/>
          </a:p>
        </p:txBody>
      </p:sp>
      <p:pic>
        <p:nvPicPr>
          <p:cNvPr id="11266" name="Picture 2" descr="http://www.smartmug.sk/wp-content/uploads/2015/03/prava_vestb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361132"/>
            <a:ext cx="7453496" cy="41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925504" cy="3712464"/>
          </a:xfrm>
        </p:spPr>
        <p:txBody>
          <a:bodyPr/>
          <a:lstStyle/>
          <a:p>
            <a:pPr marL="0" indent="0"/>
            <a:r>
              <a:rPr lang="sk-SK" dirty="0" smtClean="0"/>
              <a:t>Pohanské zariekanie zla. Akoby klopanie odháňalo zlé veci. 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Klopkanie na drevo</a:t>
            </a:r>
            <a:endParaRPr lang="sk-SK" dirty="0"/>
          </a:p>
        </p:txBody>
      </p:sp>
      <p:pic>
        <p:nvPicPr>
          <p:cNvPr id="12290" name="Picture 2" descr="http://milovana.blog.sk/images/9/0/9083e8f75b02946648af43fa0c923d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544616" cy="44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Ako dávaš najavo, že si pánom vo svojej izbe?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www.zverimexshop.cz/fotky8815/fotos/_vyrn_620614723013____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9386" r="6334" b="7773"/>
          <a:stretch/>
        </p:blipFill>
        <p:spPr bwMode="auto">
          <a:xfrm>
            <a:off x="4053015" y="3497199"/>
            <a:ext cx="4809871" cy="31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Čím sa líši tvoja izba od iných  izieb vo vašom byte?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http://www.vsetkopredom.com/fotky10165/fotos/_vyrn_1466product_8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927825" cy="31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stnikultura.cz/files/hracky_tyn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736251" cy="19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niektorých miestach platia zvláštne pravidlá.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http://nd01.jxs.cz/703/049/0f2d41a5d1_31306913_o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4" y="1145307"/>
            <a:ext cx="7776864" cy="5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Pán Boh má tiež svoje územie.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Viete aké?</a:t>
            </a:r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files.lazikovaz.webnode.sk/200000037-2266323602/vesmir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5005139" cy="37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Božie územie nie je označené dopravnými značkami. </a:t>
            </a:r>
          </a:p>
        </p:txBody>
      </p:sp>
      <p:pic>
        <p:nvPicPr>
          <p:cNvPr id="7170" name="Picture 2" descr="http://www.puzzle-prodej.cz/gallery/e1302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6166" r="2481" b="16444"/>
          <a:stretch/>
        </p:blipFill>
        <p:spPr bwMode="auto">
          <a:xfrm>
            <a:off x="2349501" y="1219201"/>
            <a:ext cx="51943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predsa len nám Pán Boh dal určité pravidlá...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http://www.duchovnapremena.sk/img/dosk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4825998" cy="46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 Božích prikázaní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Môžeme ich rozdeliť do dvoch skupín.</a:t>
            </a:r>
            <a:endParaRPr lang="sk-S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</TotalTime>
  <Words>473</Words>
  <Application>Microsoft Office PowerPoint</Application>
  <PresentationFormat>Prezentácia na obrazovke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Franklin Gothic Book</vt:lpstr>
      <vt:lpstr>Franklin Gothic Medium</vt:lpstr>
      <vt:lpstr>Tunga</vt:lpstr>
      <vt:lpstr>Verdana</vt:lpstr>
      <vt:lpstr>Wingdings</vt:lpstr>
      <vt:lpstr>Uhly</vt:lpstr>
      <vt:lpstr>Znenie Prikázaní</vt:lpstr>
      <vt:lpstr>Existuje nejaké miesto,  o ktorom môžeš povedať, že patrí len tebe?</vt:lpstr>
      <vt:lpstr>Ako dávaš najavo, že si pánom vo svojej izbe?</vt:lpstr>
      <vt:lpstr>Čím sa líši tvoja izba od iných  izieb vo vašom byte?</vt:lpstr>
      <vt:lpstr>Na niektorých miestach platia zvláštne pravidlá.</vt:lpstr>
      <vt:lpstr>Pán Boh má tiež svoje územie.</vt:lpstr>
      <vt:lpstr>Božie územie nie je označené dopravnými značkami. </vt:lpstr>
      <vt:lpstr>A predsa len nám Pán Boh dal určité pravidlá...</vt:lpstr>
      <vt:lpstr>10 Božích prikázaní</vt:lpstr>
      <vt:lpstr>Kedy, kde a prostredníctvom koho dal Pán Boh svoje prikázania?</vt:lpstr>
      <vt:lpstr>Kedy, kde a prostredníctvom koho dal Pán Boh svoje prikázania?</vt:lpstr>
      <vt:lpstr>Kedy, kde a prostredníctvom koho dal Pán Boh svoje prikázania?</vt:lpstr>
      <vt:lpstr>Na čom boli napísané tieto Božie prikázania?</vt:lpstr>
      <vt:lpstr>10 Božích prikázaní</vt:lpstr>
      <vt:lpstr>Ja som Hospodin, tvoj Boh:</vt:lpstr>
      <vt:lpstr>2M 20,3-6</vt:lpstr>
      <vt:lpstr>Mt 6,24</vt:lpstr>
      <vt:lpstr>Martin Luther MK</vt:lpstr>
      <vt:lpstr>Sekta</vt:lpstr>
      <vt:lpstr>Znaky sekty</vt:lpstr>
      <vt:lpstr>okultizmus</vt:lpstr>
      <vt:lpstr>Ezoterika</vt:lpstr>
      <vt:lpstr>Numerológia </vt:lpstr>
      <vt:lpstr>Homeopatia</vt:lpstr>
      <vt:lpstr>Jóga</vt:lpstr>
      <vt:lpstr>Veštenie</vt:lpstr>
      <vt:lpstr>Klopkanie na drevo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Znenie Prikázaní</dc:title>
  <dc:creator>Stanislav Grega</dc:creator>
  <cp:lastModifiedBy>Stanislav Grega</cp:lastModifiedBy>
  <cp:revision>19</cp:revision>
  <dcterms:created xsi:type="dcterms:W3CDTF">2012-10-10T08:27:56Z</dcterms:created>
  <dcterms:modified xsi:type="dcterms:W3CDTF">2015-05-07T09:21:48Z</dcterms:modified>
</cp:coreProperties>
</file>