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1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Osobný Boh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6/23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19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600" dirty="0" smtClean="0"/>
              <a:t>Božie meno</a:t>
            </a:r>
            <a:endParaRPr lang="sk-SK" sz="6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61834" y="3581400"/>
            <a:ext cx="5084979" cy="13716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JHVH</a:t>
            </a:r>
          </a:p>
          <a:p>
            <a:r>
              <a:rPr lang="sk-SK" sz="3600" dirty="0" smtClean="0"/>
              <a:t>SOM, KTORÝ SOM</a:t>
            </a:r>
            <a:endParaRPr lang="sk-SK" sz="3600" dirty="0"/>
          </a:p>
        </p:txBody>
      </p:sp>
      <p:pic>
        <p:nvPicPr>
          <p:cNvPr id="5126" name="Picture 6" descr="http://www.plim.org/2Issue98/True_names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20510" r="49663" b="53845"/>
          <a:stretch/>
        </p:blipFill>
        <p:spPr bwMode="auto">
          <a:xfrm>
            <a:off x="6111730" y="1905002"/>
            <a:ext cx="5820828" cy="33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Trojjediný Boh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54956" y="5367324"/>
            <a:ext cx="9019558" cy="946389"/>
          </a:xfrm>
        </p:spPr>
        <p:txBody>
          <a:bodyPr>
            <a:noAutofit/>
          </a:bodyPr>
          <a:lstStyle/>
          <a:p>
            <a:r>
              <a:rPr lang="sk-SK" sz="5400" dirty="0" smtClean="0"/>
              <a:t>Otec, Syn a Duch Svätý</a:t>
            </a:r>
            <a:endParaRPr lang="sk-SK" sz="5400" dirty="0"/>
          </a:p>
        </p:txBody>
      </p:sp>
      <p:pic>
        <p:nvPicPr>
          <p:cNvPr id="10244" name="Picture 4" descr="http://vignette1.wikia.nocookie.net/powerlisting/images/9/9e/Holy_Trinity.jpg/revision/latest?cb=20121227140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54137"/>
            <a:ext cx="5437642" cy="50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Viera všeobecná kresťanská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1886" y="1291772"/>
            <a:ext cx="11422743" cy="5297714"/>
          </a:xfrm>
        </p:spPr>
        <p:txBody>
          <a:bodyPr>
            <a:noAutofit/>
          </a:bodyPr>
          <a:lstStyle/>
          <a:p>
            <a:r>
              <a:rPr lang="sk-SK" sz="3000" dirty="0"/>
              <a:t>Verím v Boha Otca všemohúceho, Stvoriteľa neba i zeme. </a:t>
            </a:r>
          </a:p>
          <a:p>
            <a:r>
              <a:rPr lang="sk-SK" sz="3000" dirty="0"/>
              <a:t>Verím v </a:t>
            </a:r>
            <a:r>
              <a:rPr lang="sk-SK" sz="3000" dirty="0" smtClean="0"/>
              <a:t>Ježiša </a:t>
            </a:r>
            <a:r>
              <a:rPr lang="sk-SK" sz="3000" dirty="0"/>
              <a:t>Krista, Syna Jeho jediného, Pána nášho, ktorý sa počal z Ducha Svätého, </a:t>
            </a:r>
            <a:r>
              <a:rPr lang="sk-SK" sz="3000" dirty="0" smtClean="0"/>
              <a:t>narodil sa </a:t>
            </a:r>
            <a:r>
              <a:rPr lang="sk-SK" sz="3000" dirty="0"/>
              <a:t>z Márie panny, trpel pod </a:t>
            </a:r>
            <a:r>
              <a:rPr lang="sk-SK" sz="3000" dirty="0" err="1"/>
              <a:t>Pontským</a:t>
            </a:r>
            <a:r>
              <a:rPr lang="sk-SK" sz="3000" dirty="0"/>
              <a:t> Pilátom, ukrižovaný umrel a pochovaný bol; zostúpil </a:t>
            </a:r>
            <a:r>
              <a:rPr lang="sk-SK" sz="3000" dirty="0" smtClean="0"/>
              <a:t>do pekiel</a:t>
            </a:r>
            <a:r>
              <a:rPr lang="sk-SK" sz="3000" dirty="0"/>
              <a:t>, v tretí deň vstal z mŕtvych, vstúpil na nebesá, sedí na pravici Boha Otca všemohúceho</a:t>
            </a:r>
            <a:r>
              <a:rPr lang="sk-SK" sz="3000" dirty="0" smtClean="0"/>
              <a:t>; odtiaľ </a:t>
            </a:r>
            <a:r>
              <a:rPr lang="sk-SK" sz="3000" dirty="0"/>
              <a:t>príde súdiť živých i mŕtvych. </a:t>
            </a:r>
          </a:p>
          <a:p>
            <a:r>
              <a:rPr lang="sk-SK" sz="3000" dirty="0"/>
              <a:t>Verím v Ducha Svätého, svätú cirkev všeobecnú, spoločenstvo svätých, </a:t>
            </a:r>
            <a:r>
              <a:rPr lang="sk-SK" sz="3000" dirty="0" smtClean="0"/>
              <a:t>odpustenie hriechov</a:t>
            </a:r>
            <a:r>
              <a:rPr lang="sk-SK" sz="3000" dirty="0"/>
              <a:t>, vzkriesenie tela z mŕtvych a večný život. </a:t>
            </a:r>
          </a:p>
        </p:txBody>
      </p:sp>
    </p:spTree>
    <p:extLst>
      <p:ext uri="{BB962C8B-B14F-4D97-AF65-F5344CB8AC3E}">
        <p14:creationId xmlns:p14="http://schemas.microsoft.com/office/powerpoint/2010/main" val="17306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215.photobucket.com/albums/cc71/refugioalonso/Chris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8" y="40927"/>
            <a:ext cx="5791201" cy="68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Meno Božie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www.lagaliano.estranky.cz/img/picture/101/39544_169824039699393_100000153936184_609938_5414175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 bwMode="auto">
          <a:xfrm>
            <a:off x="1154956" y="876551"/>
            <a:ext cx="8825658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máme spoločné s Bohom?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Stvorený na Boží obraz</a:t>
            </a:r>
            <a:endParaRPr lang="sk-SK" sz="3600" dirty="0"/>
          </a:p>
        </p:txBody>
      </p:sp>
      <p:pic>
        <p:nvPicPr>
          <p:cNvPr id="2050" name="Picture 2" descr="http://static.sashe.sk/photos/c/1/4/6/5/c-146530_00779848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09" y="2055813"/>
            <a:ext cx="415431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vlastnosti má Boh?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102293" y="1357948"/>
            <a:ext cx="4396341" cy="5004752"/>
          </a:xfrm>
        </p:spPr>
        <p:txBody>
          <a:bodyPr/>
          <a:lstStyle/>
          <a:p>
            <a:r>
              <a:rPr lang="sk-SK" sz="4400" dirty="0" smtClean="0"/>
              <a:t>Svätý</a:t>
            </a:r>
          </a:p>
          <a:p>
            <a:pPr lvl="1"/>
            <a:r>
              <a:rPr lang="sk-SK" sz="2400" dirty="0" smtClean="0"/>
              <a:t>Je bez hriechu</a:t>
            </a:r>
          </a:p>
        </p:txBody>
      </p:sp>
      <p:pic>
        <p:nvPicPr>
          <p:cNvPr id="3076" name="Picture 4" descr="http://4.bp.blogspot.com/-4KKy8c3rZeo/UnBFHD4QrHI/AAAAAAAAAYk/M3vGjEbqcgs/s640/mighty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2665980"/>
            <a:ext cx="11803834" cy="39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2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vlastnosti má Boh?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46111" y="1463675"/>
            <a:ext cx="4827588" cy="5013325"/>
          </a:xfrm>
        </p:spPr>
        <p:txBody>
          <a:bodyPr>
            <a:normAutofit/>
          </a:bodyPr>
          <a:lstStyle/>
          <a:p>
            <a:r>
              <a:rPr lang="sk-SK" sz="4400" dirty="0" smtClean="0"/>
              <a:t>Milosrdný a milostivý</a:t>
            </a:r>
          </a:p>
          <a:p>
            <a:pPr lvl="1"/>
            <a:r>
              <a:rPr lang="sk-SK" sz="2400" dirty="0" smtClean="0"/>
              <a:t>Je láska</a:t>
            </a:r>
          </a:p>
        </p:txBody>
      </p:sp>
      <p:pic>
        <p:nvPicPr>
          <p:cNvPr id="4100" name="Picture 4" descr="http://blog.nashotah.edu/wp-content/uploads/prodigal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2" y="1328838"/>
            <a:ext cx="4338733" cy="51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vlastnosti má Boh?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102293" y="1357948"/>
            <a:ext cx="4396341" cy="5004752"/>
          </a:xfrm>
        </p:spPr>
        <p:txBody>
          <a:bodyPr/>
          <a:lstStyle/>
          <a:p>
            <a:pPr marL="342900" lvl="1" indent="-342900"/>
            <a:r>
              <a:rPr lang="sk-SK" sz="4400" dirty="0" smtClean="0"/>
              <a:t>Večný</a:t>
            </a:r>
            <a:endParaRPr lang="sk-SK" sz="4400" dirty="0"/>
          </a:p>
          <a:p>
            <a:pPr lvl="1"/>
            <a:r>
              <a:rPr lang="sk-SK" sz="2400" dirty="0" smtClean="0"/>
              <a:t>Nemá začiatok a nemá koniec </a:t>
            </a:r>
          </a:p>
        </p:txBody>
      </p:sp>
      <p:pic>
        <p:nvPicPr>
          <p:cNvPr id="3074" name="Picture 2" descr="http://th09.deviantart.net/fs70/PRE/i/2011/267/1/7/sehnsucht_by_robinreithmayr-d4arub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0" y="2070100"/>
            <a:ext cx="6660745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vlastnosti má Boh?</a:t>
            </a:r>
          </a:p>
        </p:txBody>
      </p:sp>
      <p:pic>
        <p:nvPicPr>
          <p:cNvPr id="9218" name="Picture 2" descr="http://2.bp.blogspot.com/-3Bf5pfKidJI/UIaen9WdTQI/AAAAAAAAAUM/pU_VJglJdIM/s1600/img.e_wallpapers.de94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71" y="1351446"/>
            <a:ext cx="7010399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46111" y="1463675"/>
            <a:ext cx="4827588" cy="5013325"/>
          </a:xfrm>
        </p:spPr>
        <p:txBody>
          <a:bodyPr>
            <a:normAutofit/>
          </a:bodyPr>
          <a:lstStyle/>
          <a:p>
            <a:pPr marL="342900" lvl="1" indent="-342900"/>
            <a:r>
              <a:rPr lang="sk-SK" sz="4400" dirty="0" smtClean="0"/>
              <a:t>Všadeprítomný</a:t>
            </a:r>
            <a:endParaRPr lang="sk-SK" sz="4400" dirty="0"/>
          </a:p>
          <a:p>
            <a:pPr lvl="1"/>
            <a:r>
              <a:rPr lang="sk-SK" sz="2400" dirty="0" smtClean="0"/>
              <a:t>Nedá sa pred ním nikde skryť</a:t>
            </a:r>
          </a:p>
        </p:txBody>
      </p:sp>
    </p:spTree>
    <p:extLst>
      <p:ext uri="{BB962C8B-B14F-4D97-AF65-F5344CB8AC3E}">
        <p14:creationId xmlns:p14="http://schemas.microsoft.com/office/powerpoint/2010/main" val="15758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vlastnosti má Boh?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102293" y="1357948"/>
            <a:ext cx="4396341" cy="5004752"/>
          </a:xfrm>
        </p:spPr>
        <p:txBody>
          <a:bodyPr/>
          <a:lstStyle/>
          <a:p>
            <a:pPr marL="342900" lvl="1" indent="-342900"/>
            <a:r>
              <a:rPr lang="sk-SK" sz="4400" dirty="0" smtClean="0"/>
              <a:t>Spravodlivý</a:t>
            </a:r>
            <a:endParaRPr lang="sk-SK" sz="4400" dirty="0"/>
          </a:p>
          <a:p>
            <a:pPr lvl="1"/>
            <a:r>
              <a:rPr lang="sk-SK" sz="2400" dirty="0" smtClean="0"/>
              <a:t>Neznesie hriech</a:t>
            </a:r>
          </a:p>
        </p:txBody>
      </p:sp>
      <p:pic>
        <p:nvPicPr>
          <p:cNvPr id="6146" name="Picture 2" descr="http://hirharang.com/wp-content/uploads/2014/10/Hire-The-Right-Attorney-For-A-Fair-Tri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6" y="2082170"/>
            <a:ext cx="6913207" cy="4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vlastnosti má Boh?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46111" y="1463675"/>
            <a:ext cx="4827588" cy="5013325"/>
          </a:xfrm>
        </p:spPr>
        <p:txBody>
          <a:bodyPr>
            <a:normAutofit/>
          </a:bodyPr>
          <a:lstStyle/>
          <a:p>
            <a:pPr marL="342900" lvl="1" indent="-342900"/>
            <a:r>
              <a:rPr lang="sk-SK" sz="4400" dirty="0" err="1" smtClean="0"/>
              <a:t>Vševedúci</a:t>
            </a:r>
            <a:endParaRPr lang="sk-SK" sz="4400" dirty="0"/>
          </a:p>
          <a:p>
            <a:pPr lvl="1"/>
            <a:r>
              <a:rPr lang="sk-SK" sz="2400" dirty="0" smtClean="0"/>
              <a:t>Všetko vie a všetko pozná</a:t>
            </a:r>
            <a:endParaRPr lang="sk-SK" sz="2400" dirty="0"/>
          </a:p>
        </p:txBody>
      </p:sp>
      <p:pic>
        <p:nvPicPr>
          <p:cNvPr id="4098" name="Picture 2" descr="http://www.milost.sk/images/big/201011-logos-o-nebeskom-kralovstve-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r="17052"/>
          <a:stretch/>
        </p:blipFill>
        <p:spPr bwMode="auto">
          <a:xfrm>
            <a:off x="6400800" y="1383902"/>
            <a:ext cx="5207001" cy="525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193</Words>
  <Application>Microsoft Office PowerPoint</Application>
  <PresentationFormat>Širokouhlá</PresentationFormat>
  <Paragraphs>32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Ión</vt:lpstr>
      <vt:lpstr>Osobný Boh</vt:lpstr>
      <vt:lpstr>Meno Božie</vt:lpstr>
      <vt:lpstr>Čo máme spoločné s Bohom? </vt:lpstr>
      <vt:lpstr>Aké vlastnosti má Boh?</vt:lpstr>
      <vt:lpstr>Aké vlastnosti má Boh?</vt:lpstr>
      <vt:lpstr>Aké vlastnosti má Boh?</vt:lpstr>
      <vt:lpstr>Aké vlastnosti má Boh?</vt:lpstr>
      <vt:lpstr>Aké vlastnosti má Boh?</vt:lpstr>
      <vt:lpstr>Aké vlastnosti má Boh?</vt:lpstr>
      <vt:lpstr>Božie meno</vt:lpstr>
      <vt:lpstr>Trojjediný Boh</vt:lpstr>
      <vt:lpstr>Viera všeobecná kresťanská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Osobný Boh</dc:title>
  <dc:creator>Stanislav Grega</dc:creator>
  <cp:lastModifiedBy>Stanislav Grega</cp:lastModifiedBy>
  <cp:revision>8</cp:revision>
  <dcterms:created xsi:type="dcterms:W3CDTF">2015-03-25T21:11:54Z</dcterms:created>
  <dcterms:modified xsi:type="dcterms:W3CDTF">2015-03-25T21:48:49Z</dcterms:modified>
</cp:coreProperties>
</file>