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7" r:id="rId2"/>
    <p:sldId id="257" r:id="rId3"/>
    <p:sldId id="258" r:id="rId4"/>
    <p:sldId id="259" r:id="rId5"/>
    <p:sldId id="262" r:id="rId6"/>
    <p:sldId id="261"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4" d="100"/>
          <a:sy n="54" d="100"/>
        </p:scale>
        <p:origin x="318"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51656-187D-4363-AF24-ED8C21EB51C2}" type="datetimeFigureOut">
              <a:rPr lang="sk-SK" smtClean="0"/>
              <a:t>2. 2. 2022</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79E13-6C1F-4C1A-B653-BA482F1F6C17}" type="slidenum">
              <a:rPr lang="sk-SK" smtClean="0"/>
              <a:t>‹#›</a:t>
            </a:fld>
            <a:endParaRPr lang="sk-SK"/>
          </a:p>
        </p:txBody>
      </p:sp>
    </p:spTree>
    <p:extLst>
      <p:ext uri="{BB962C8B-B14F-4D97-AF65-F5344CB8AC3E}">
        <p14:creationId xmlns:p14="http://schemas.microsoft.com/office/powerpoint/2010/main" val="363240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3A79E13-6C1F-4C1A-B653-BA482F1F6C17}" type="slidenum">
              <a:rPr lang="sk-SK" smtClean="0"/>
              <a:t>2</a:t>
            </a:fld>
            <a:endParaRPr lang="sk-SK"/>
          </a:p>
        </p:txBody>
      </p:sp>
    </p:spTree>
    <p:extLst>
      <p:ext uri="{BB962C8B-B14F-4D97-AF65-F5344CB8AC3E}">
        <p14:creationId xmlns:p14="http://schemas.microsoft.com/office/powerpoint/2010/main" val="312862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3A79E13-6C1F-4C1A-B653-BA482F1F6C17}" type="slidenum">
              <a:rPr lang="sk-SK" smtClean="0"/>
              <a:t>4</a:t>
            </a:fld>
            <a:endParaRPr lang="sk-SK"/>
          </a:p>
        </p:txBody>
      </p:sp>
    </p:spTree>
    <p:extLst>
      <p:ext uri="{BB962C8B-B14F-4D97-AF65-F5344CB8AC3E}">
        <p14:creationId xmlns:p14="http://schemas.microsoft.com/office/powerpoint/2010/main" val="171350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3A79E13-6C1F-4C1A-B653-BA482F1F6C17}" type="slidenum">
              <a:rPr lang="sk-SK" smtClean="0"/>
              <a:t>9</a:t>
            </a:fld>
            <a:endParaRPr lang="sk-SK"/>
          </a:p>
        </p:txBody>
      </p:sp>
    </p:spTree>
    <p:extLst>
      <p:ext uri="{BB962C8B-B14F-4D97-AF65-F5344CB8AC3E}">
        <p14:creationId xmlns:p14="http://schemas.microsoft.com/office/powerpoint/2010/main" val="99921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3A79E13-6C1F-4C1A-B653-BA482F1F6C17}" type="slidenum">
              <a:rPr lang="sk-SK" smtClean="0"/>
              <a:t>10</a:t>
            </a:fld>
            <a:endParaRPr lang="sk-SK"/>
          </a:p>
        </p:txBody>
      </p:sp>
    </p:spTree>
    <p:extLst>
      <p:ext uri="{BB962C8B-B14F-4D97-AF65-F5344CB8AC3E}">
        <p14:creationId xmlns:p14="http://schemas.microsoft.com/office/powerpoint/2010/main" val="273279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36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3" name="Date Placeholder 2"/>
          <p:cNvSpPr>
            <a:spLocks noGrp="1"/>
          </p:cNvSpPr>
          <p:nvPr>
            <p:ph type="dt" sz="half" idx="10"/>
          </p:nvPr>
        </p:nvSpPr>
        <p:spPr/>
        <p:txBody>
          <a:bodyPr/>
          <a:lstStyle/>
          <a:p>
            <a:fld id="{4FCC0B84-D31C-406F-8736-25FD7F8D7409}" type="datetimeFigureOut">
              <a:rPr lang="sk-SK" smtClean="0"/>
              <a:t>2. 2. 2022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111659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k-SK" smtClean="0"/>
              <a:t>Upravte štýly predlohy textu</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2402603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36816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k-SK" smtClean="0"/>
              <a:t>Upravte štýly predlohy textu</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21646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smtClean="0"/>
              <a:t>Upraviť štýly predlohy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8599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k-SK" smtClean="0"/>
              <a:t>Upravte štýly predlohy textu</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smtClean="0"/>
              <a:t>Upraviť štýly predlohy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43611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294101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420120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nchor="ct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283721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k-SK" smtClean="0"/>
              <a:t>Upravte štýly predlohy textu</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FCC0B84-D31C-406F-8736-25FD7F8D7409}"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131424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4FCC0B84-D31C-406F-8736-25FD7F8D7409}"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173996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4FCC0B84-D31C-406F-8736-25FD7F8D7409}" type="datetimeFigureOut">
              <a:rPr lang="sk-SK" smtClean="0"/>
              <a:t>2. 2. 2022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96522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4FCC0B84-D31C-406F-8736-25FD7F8D7409}" type="datetimeFigureOut">
              <a:rPr lang="sk-SK" smtClean="0"/>
              <a:t>2. 2. 2022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29682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C0B84-D31C-406F-8736-25FD7F8D7409}" type="datetimeFigureOut">
              <a:rPr lang="sk-SK" smtClean="0"/>
              <a:t>2. 2. 2022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37894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k-SK" smtClean="0"/>
              <a:t>Upravte štýly predlohy textu</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4FCC0B84-D31C-406F-8736-25FD7F8D7409}"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250121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k-SK" smtClean="0"/>
              <a:t>Upravte štýly predlohy textu</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4FCC0B84-D31C-406F-8736-25FD7F8D7409}"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1623842-9868-4D39-A7C4-A0F4A927487C}" type="slidenum">
              <a:rPr lang="sk-SK" smtClean="0"/>
              <a:t>‹#›</a:t>
            </a:fld>
            <a:endParaRPr lang="sk-SK"/>
          </a:p>
        </p:txBody>
      </p:sp>
    </p:spTree>
    <p:extLst>
      <p:ext uri="{BB962C8B-B14F-4D97-AF65-F5344CB8AC3E}">
        <p14:creationId xmlns:p14="http://schemas.microsoft.com/office/powerpoint/2010/main" val="53100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FCC0B84-D31C-406F-8736-25FD7F8D7409}" type="datetimeFigureOut">
              <a:rPr lang="sk-SK" smtClean="0"/>
              <a:t>2. 2. 2022</a:t>
            </a:fld>
            <a:endParaRPr lang="sk-SK"/>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k-SK"/>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1623842-9868-4D39-A7C4-A0F4A927487C}" type="slidenum">
              <a:rPr lang="sk-SK" smtClean="0"/>
              <a:t>‹#›</a:t>
            </a:fld>
            <a:endParaRPr lang="sk-SK"/>
          </a:p>
        </p:txBody>
      </p:sp>
    </p:spTree>
    <p:extLst>
      <p:ext uri="{BB962C8B-B14F-4D97-AF65-F5344CB8AC3E}">
        <p14:creationId xmlns:p14="http://schemas.microsoft.com/office/powerpoint/2010/main" val="17385078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1380565" y="1814918"/>
            <a:ext cx="6096000" cy="1938992"/>
          </a:xfrm>
          <a:prstGeom prst="rect">
            <a:avLst/>
          </a:prstGeom>
        </p:spPr>
        <p:txBody>
          <a:bodyPr>
            <a:spAutoFit/>
          </a:bodyPr>
          <a:lstStyle/>
          <a:p>
            <a:r>
              <a:rPr lang="sk-SK" sz="6000" dirty="0"/>
              <a:t>POKRSTENIE   </a:t>
            </a:r>
            <a:br>
              <a:rPr lang="sk-SK" sz="6000" dirty="0"/>
            </a:br>
            <a:r>
              <a:rPr lang="sk-SK" sz="6000" dirty="0"/>
              <a:t>JEŽIŠA</a:t>
            </a:r>
          </a:p>
        </p:txBody>
      </p:sp>
      <p:pic>
        <p:nvPicPr>
          <p:cNvPr id="5" name="Obrázok 4"/>
          <p:cNvPicPr>
            <a:picLocks noChangeAspect="1"/>
          </p:cNvPicPr>
          <p:nvPr/>
        </p:nvPicPr>
        <p:blipFill>
          <a:blip r:embed="rId2"/>
          <a:stretch>
            <a:fillRect/>
          </a:stretch>
        </p:blipFill>
        <p:spPr>
          <a:xfrm>
            <a:off x="6714836" y="523012"/>
            <a:ext cx="4433455" cy="5795030"/>
          </a:xfrm>
          <a:prstGeom prst="rect">
            <a:avLst/>
          </a:prstGeom>
        </p:spPr>
      </p:pic>
    </p:spTree>
    <p:extLst>
      <p:ext uri="{BB962C8B-B14F-4D97-AF65-F5344CB8AC3E}">
        <p14:creationId xmlns:p14="http://schemas.microsoft.com/office/powerpoint/2010/main" val="215605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1846386"/>
            <a:ext cx="11220574" cy="4123592"/>
          </a:xfrm>
        </p:spPr>
        <p:txBody>
          <a:bodyPr>
            <a:normAutofit fontScale="90000"/>
          </a:bodyPr>
          <a:lstStyle/>
          <a:p>
            <a:pPr algn="just"/>
            <a:r>
              <a:rPr lang="sk-SK" cap="none" dirty="0" smtClean="0"/>
              <a:t>                                           Duch Svätý nie je holubica. </a:t>
            </a:r>
            <a:br>
              <a:rPr lang="sk-SK" cap="none" dirty="0" smtClean="0"/>
            </a:br>
            <a:r>
              <a:rPr lang="sk-SK" cap="none" dirty="0" smtClean="0"/>
              <a:t>Prichádza však v podobe holubice. Holubica je milý vták, ak sme však príliš hluční, odlieta preč. To je dôvod, prečo je nám ťažké pochopiť Ducha Svätého. </a:t>
            </a:r>
            <a:br>
              <a:rPr lang="sk-SK" cap="none" dirty="0" smtClean="0"/>
            </a:br>
            <a:r>
              <a:rPr lang="sk-SK" cap="none" dirty="0" smtClean="0"/>
              <a:t>Musíme sa naučiť stíšiť a modliť sa. Začneme chápať, ako sa Otec nebeský chce o nás postarať a urobiť nás svojimi deťmi. Syn z nás vezme viny a Duch Svätý sa stane našim pomocníkom. </a:t>
            </a:r>
            <a:endParaRPr lang="sk-SK" cap="none" dirty="0"/>
          </a:p>
        </p:txBody>
      </p:sp>
      <p:sp>
        <p:nvSpPr>
          <p:cNvPr id="3" name="Zástupný objekt pre text 2"/>
          <p:cNvSpPr>
            <a:spLocks noGrp="1"/>
          </p:cNvSpPr>
          <p:nvPr>
            <p:ph type="body" idx="1"/>
          </p:nvPr>
        </p:nvSpPr>
        <p:spPr>
          <a:xfrm>
            <a:off x="684212" y="1081454"/>
            <a:ext cx="10016026" cy="764931"/>
          </a:xfrm>
        </p:spPr>
        <p:txBody>
          <a:bodyPr>
            <a:normAutofit/>
          </a:bodyPr>
          <a:lstStyle/>
          <a:p>
            <a:r>
              <a:rPr lang="sk-SK" sz="4000" dirty="0" smtClean="0">
                <a:solidFill>
                  <a:schemeClr val="tx1"/>
                </a:solidFill>
              </a:rPr>
              <a:t>                                       HOLUBICA</a:t>
            </a:r>
            <a:endParaRPr lang="sk-SK" sz="4000" dirty="0">
              <a:solidFill>
                <a:schemeClr val="tx1"/>
              </a:solidFill>
            </a:endParaRPr>
          </a:p>
        </p:txBody>
      </p:sp>
      <p:pic>
        <p:nvPicPr>
          <p:cNvPr id="4" name="Obrázok 3"/>
          <p:cNvPicPr>
            <a:picLocks noChangeAspect="1"/>
          </p:cNvPicPr>
          <p:nvPr/>
        </p:nvPicPr>
        <p:blipFill rotWithShape="1">
          <a:blip r:embed="rId3"/>
          <a:srcRect l="4040" t="14616" r="3604" b="15127"/>
          <a:stretch/>
        </p:blipFill>
        <p:spPr>
          <a:xfrm>
            <a:off x="816096" y="184364"/>
            <a:ext cx="4589585" cy="2374472"/>
          </a:xfrm>
          <a:prstGeom prst="rect">
            <a:avLst/>
          </a:prstGeom>
        </p:spPr>
      </p:pic>
    </p:spTree>
    <p:extLst>
      <p:ext uri="{BB962C8B-B14F-4D97-AF65-F5344CB8AC3E}">
        <p14:creationId xmlns:p14="http://schemas.microsoft.com/office/powerpoint/2010/main" val="1689453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685802"/>
            <a:ext cx="8534400" cy="1124526"/>
          </a:xfrm>
        </p:spPr>
        <p:txBody>
          <a:bodyPr/>
          <a:lstStyle/>
          <a:p>
            <a:pPr algn="r"/>
            <a:r>
              <a:rPr lang="sk-SK" b="1" dirty="0" err="1" smtClean="0">
                <a:latin typeface="+mn-lt"/>
              </a:rPr>
              <a:t>jáN</a:t>
            </a:r>
            <a:r>
              <a:rPr lang="sk-SK" b="1" dirty="0" smtClean="0">
                <a:latin typeface="+mn-lt"/>
              </a:rPr>
              <a:t>  </a:t>
            </a:r>
            <a:r>
              <a:rPr lang="sk-SK" b="1" dirty="0" err="1" smtClean="0">
                <a:latin typeface="+mn-lt"/>
              </a:rPr>
              <a:t>kRSTITEĽ</a:t>
            </a:r>
            <a:endParaRPr lang="sk-SK" b="1" dirty="0">
              <a:latin typeface="+mn-lt"/>
            </a:endParaRPr>
          </a:p>
        </p:txBody>
      </p:sp>
      <p:sp>
        <p:nvSpPr>
          <p:cNvPr id="3" name="Zástupný objekt pre obsah 2"/>
          <p:cNvSpPr>
            <a:spLocks noGrp="1"/>
          </p:cNvSpPr>
          <p:nvPr>
            <p:ph idx="1"/>
          </p:nvPr>
        </p:nvSpPr>
        <p:spPr>
          <a:xfrm>
            <a:off x="684211" y="685800"/>
            <a:ext cx="9589341" cy="5372098"/>
          </a:xfrm>
        </p:spPr>
        <p:txBody>
          <a:bodyPr/>
          <a:lstStyle/>
          <a:p>
            <a:pPr marL="0" indent="0">
              <a:buNone/>
            </a:pPr>
            <a:r>
              <a:rPr lang="sk-SK" dirty="0" smtClean="0"/>
              <a:t>                                                          </a:t>
            </a:r>
            <a:endParaRPr lang="sk-SK" dirty="0" smtClean="0"/>
          </a:p>
          <a:p>
            <a:pPr marL="0" indent="0">
              <a:buNone/>
            </a:pPr>
            <a:endParaRPr lang="sk-SK" dirty="0"/>
          </a:p>
          <a:p>
            <a:pPr marL="0" indent="0">
              <a:buNone/>
            </a:pPr>
            <a:r>
              <a:rPr lang="sk-SK" dirty="0" smtClean="0"/>
              <a:t>									  </a:t>
            </a:r>
            <a:r>
              <a:rPr lang="sk-SK" sz="2400" dirty="0" smtClean="0">
                <a:solidFill>
                  <a:schemeClr val="tx1"/>
                </a:solidFill>
              </a:rPr>
              <a:t>Syn kňaza </a:t>
            </a:r>
            <a:r>
              <a:rPr lang="sk-SK" sz="2400" dirty="0" err="1" smtClean="0">
                <a:solidFill>
                  <a:schemeClr val="tx1"/>
                </a:solidFill>
              </a:rPr>
              <a:t>Zachariáša</a:t>
            </a:r>
            <a:r>
              <a:rPr lang="sk-SK" sz="2400" dirty="0" smtClean="0">
                <a:solidFill>
                  <a:schemeClr val="tx1"/>
                </a:solidFill>
              </a:rPr>
              <a:t> a Alžbety.                                                                                  </a:t>
            </a:r>
          </a:p>
          <a:p>
            <a:pPr marL="0" indent="0">
              <a:buNone/>
            </a:pPr>
            <a:r>
              <a:rPr lang="sk-SK" sz="2400" dirty="0">
                <a:solidFill>
                  <a:schemeClr val="tx1"/>
                </a:solidFill>
              </a:rPr>
              <a:t> </a:t>
            </a:r>
            <a:r>
              <a:rPr lang="sk-SK" sz="2400" dirty="0" smtClean="0">
                <a:solidFill>
                  <a:schemeClr val="tx1"/>
                </a:solidFill>
              </a:rPr>
              <a:t>                                                           Pôsobil v Judskej púšti. </a:t>
            </a:r>
          </a:p>
          <a:p>
            <a:pPr marL="0" indent="0">
              <a:buNone/>
            </a:pPr>
            <a:r>
              <a:rPr lang="sk-SK" sz="2400" dirty="0">
                <a:solidFill>
                  <a:schemeClr val="tx1"/>
                </a:solidFill>
              </a:rPr>
              <a:t> </a:t>
            </a:r>
            <a:r>
              <a:rPr lang="sk-SK" sz="2400" dirty="0" smtClean="0">
                <a:solidFill>
                  <a:schemeClr val="tx1"/>
                </a:solidFill>
              </a:rPr>
              <a:t>                                                           Karhal hriechy. </a:t>
            </a:r>
          </a:p>
          <a:p>
            <a:pPr marL="0" indent="0">
              <a:buNone/>
            </a:pPr>
            <a:r>
              <a:rPr lang="sk-SK" sz="2400" dirty="0">
                <a:solidFill>
                  <a:schemeClr val="tx1"/>
                </a:solidFill>
              </a:rPr>
              <a:t> </a:t>
            </a:r>
            <a:r>
              <a:rPr lang="sk-SK" sz="2400" dirty="0" smtClean="0">
                <a:solidFill>
                  <a:schemeClr val="tx1"/>
                </a:solidFill>
              </a:rPr>
              <a:t>                                                           Volal ľudí ku pokániu. </a:t>
            </a:r>
          </a:p>
          <a:p>
            <a:pPr marL="0" indent="0">
              <a:buNone/>
            </a:pPr>
            <a:r>
              <a:rPr lang="sk-SK" sz="2400" dirty="0">
                <a:solidFill>
                  <a:schemeClr val="tx1"/>
                </a:solidFill>
              </a:rPr>
              <a:t> </a:t>
            </a:r>
            <a:r>
              <a:rPr lang="sk-SK" sz="2400" dirty="0" smtClean="0">
                <a:solidFill>
                  <a:schemeClr val="tx1"/>
                </a:solidFill>
              </a:rPr>
              <a:t>                                                           Pripravoval príchod Mesiáša. </a:t>
            </a:r>
          </a:p>
          <a:p>
            <a:pPr marL="0" indent="0">
              <a:buNone/>
            </a:pPr>
            <a:r>
              <a:rPr lang="sk-SK" sz="2400" dirty="0">
                <a:solidFill>
                  <a:schemeClr val="tx1"/>
                </a:solidFill>
              </a:rPr>
              <a:t> </a:t>
            </a:r>
            <a:r>
              <a:rPr lang="sk-SK" sz="2400" dirty="0" smtClean="0">
                <a:solidFill>
                  <a:schemeClr val="tx1"/>
                </a:solidFill>
              </a:rPr>
              <a:t>                                                           Spoznal v Ježišovi Mesiáša. </a:t>
            </a:r>
          </a:p>
          <a:p>
            <a:pPr marL="0" indent="0">
              <a:buNone/>
            </a:pPr>
            <a:r>
              <a:rPr lang="sk-SK" sz="2400" dirty="0">
                <a:solidFill>
                  <a:schemeClr val="tx1"/>
                </a:solidFill>
              </a:rPr>
              <a:t> </a:t>
            </a:r>
            <a:r>
              <a:rPr lang="sk-SK" sz="2400" dirty="0" smtClean="0">
                <a:solidFill>
                  <a:schemeClr val="tx1"/>
                </a:solidFill>
              </a:rPr>
              <a:t>                                                           Krstil ľudí v rieke Jordán. </a:t>
            </a:r>
            <a:r>
              <a:rPr lang="sk-SK" sz="2400" dirty="0" smtClean="0"/>
              <a:t>                                                                                         </a:t>
            </a:r>
            <a:endParaRPr lang="sk-SK" sz="2400" dirty="0"/>
          </a:p>
          <a:p>
            <a:endParaRPr lang="sk-SK" sz="2400" dirty="0"/>
          </a:p>
        </p:txBody>
      </p:sp>
      <p:pic>
        <p:nvPicPr>
          <p:cNvPr id="4" name="Obrázok 3"/>
          <p:cNvPicPr>
            <a:picLocks noChangeAspect="1"/>
          </p:cNvPicPr>
          <p:nvPr/>
        </p:nvPicPr>
        <p:blipFill>
          <a:blip r:embed="rId3"/>
          <a:stretch>
            <a:fillRect/>
          </a:stretch>
        </p:blipFill>
        <p:spPr>
          <a:xfrm>
            <a:off x="585600" y="742950"/>
            <a:ext cx="3571874" cy="5372099"/>
          </a:xfrm>
          <a:prstGeom prst="rect">
            <a:avLst/>
          </a:prstGeom>
        </p:spPr>
      </p:pic>
    </p:spTree>
    <p:extLst>
      <p:ext uri="{BB962C8B-B14F-4D97-AF65-F5344CB8AC3E}">
        <p14:creationId xmlns:p14="http://schemas.microsoft.com/office/powerpoint/2010/main" val="575625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95015"/>
            <a:ext cx="8534400" cy="838771"/>
          </a:xfrm>
        </p:spPr>
        <p:txBody>
          <a:bodyPr/>
          <a:lstStyle/>
          <a:p>
            <a:r>
              <a:rPr lang="sk-SK" dirty="0" smtClean="0"/>
              <a:t>         RIEKA  JORDÁN</a:t>
            </a:r>
            <a:endParaRPr lang="sk-SK" dirty="0"/>
          </a:p>
        </p:txBody>
      </p:sp>
      <p:pic>
        <p:nvPicPr>
          <p:cNvPr id="4" name="Zástupný objekt pre obsah 3"/>
          <p:cNvPicPr>
            <a:picLocks noGrp="1" noChangeAspect="1"/>
          </p:cNvPicPr>
          <p:nvPr>
            <p:ph idx="1"/>
          </p:nvPr>
        </p:nvPicPr>
        <p:blipFill>
          <a:blip r:embed="rId2"/>
          <a:stretch>
            <a:fillRect/>
          </a:stretch>
        </p:blipFill>
        <p:spPr>
          <a:xfrm>
            <a:off x="8786490" y="685801"/>
            <a:ext cx="3059457" cy="3870213"/>
          </a:xfrm>
          <a:prstGeom prst="rect">
            <a:avLst/>
          </a:prstGeom>
        </p:spPr>
      </p:pic>
      <p:pic>
        <p:nvPicPr>
          <p:cNvPr id="5" name="Obrázok 4"/>
          <p:cNvPicPr>
            <a:picLocks noChangeAspect="1"/>
          </p:cNvPicPr>
          <p:nvPr/>
        </p:nvPicPr>
        <p:blipFill>
          <a:blip r:embed="rId3"/>
          <a:stretch>
            <a:fillRect/>
          </a:stretch>
        </p:blipFill>
        <p:spPr>
          <a:xfrm>
            <a:off x="7493956" y="3710353"/>
            <a:ext cx="2343795" cy="2584746"/>
          </a:xfrm>
          <a:prstGeom prst="rect">
            <a:avLst/>
          </a:prstGeom>
        </p:spPr>
      </p:pic>
      <p:pic>
        <p:nvPicPr>
          <p:cNvPr id="6" name="Obrázok 5"/>
          <p:cNvPicPr>
            <a:picLocks noChangeAspect="1"/>
          </p:cNvPicPr>
          <p:nvPr/>
        </p:nvPicPr>
        <p:blipFill>
          <a:blip r:embed="rId4"/>
          <a:stretch>
            <a:fillRect/>
          </a:stretch>
        </p:blipFill>
        <p:spPr>
          <a:xfrm>
            <a:off x="1402109" y="2901956"/>
            <a:ext cx="5452454" cy="3651876"/>
          </a:xfrm>
          <a:prstGeom prst="rect">
            <a:avLst/>
          </a:prstGeom>
        </p:spPr>
      </p:pic>
      <p:sp>
        <p:nvSpPr>
          <p:cNvPr id="7" name="BlokTextu 6"/>
          <p:cNvSpPr txBox="1"/>
          <p:nvPr/>
        </p:nvSpPr>
        <p:spPr>
          <a:xfrm>
            <a:off x="494799" y="1244949"/>
            <a:ext cx="7267073" cy="1323439"/>
          </a:xfrm>
          <a:prstGeom prst="rect">
            <a:avLst/>
          </a:prstGeom>
          <a:noFill/>
        </p:spPr>
        <p:txBody>
          <a:bodyPr wrap="square" rtlCol="0">
            <a:spAutoFit/>
          </a:bodyPr>
          <a:lstStyle/>
          <a:p>
            <a:r>
              <a:rPr lang="sk-SK" sz="2000" dirty="0" smtClean="0"/>
              <a:t>Pramení na svahoch hory </a:t>
            </a:r>
            <a:r>
              <a:rPr lang="sk-SK" sz="2000" dirty="0" err="1" smtClean="0"/>
              <a:t>Hermon</a:t>
            </a:r>
            <a:r>
              <a:rPr lang="sk-SK" sz="2000" dirty="0" smtClean="0"/>
              <a:t>. Vlieva sa do Mŕtveho mora. Je to najväčšia izraelská rieka, ktorá meria 251 km. </a:t>
            </a:r>
          </a:p>
          <a:p>
            <a:r>
              <a:rPr lang="sk-SK" sz="2000" dirty="0" smtClean="0"/>
              <a:t>Využívajú ju ako zdroj pitnej vody. </a:t>
            </a:r>
          </a:p>
          <a:p>
            <a:r>
              <a:rPr lang="sk-SK" sz="2000" dirty="0" smtClean="0"/>
              <a:t>Kvôli krstu v nej prichádzajú pútnici z celého sveta. </a:t>
            </a:r>
            <a:endParaRPr lang="sk-SK" sz="2000" dirty="0"/>
          </a:p>
        </p:txBody>
      </p:sp>
    </p:spTree>
    <p:extLst>
      <p:ext uri="{BB962C8B-B14F-4D97-AF65-F5344CB8AC3E}">
        <p14:creationId xmlns:p14="http://schemas.microsoft.com/office/powerpoint/2010/main" val="194960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1411" y="685800"/>
            <a:ext cx="9144001" cy="845588"/>
          </a:xfrm>
        </p:spPr>
        <p:txBody>
          <a:bodyPr/>
          <a:lstStyle/>
          <a:p>
            <a:pPr algn="ctr"/>
            <a:r>
              <a:rPr lang="sk-SK" dirty="0" smtClean="0"/>
              <a:t>  MŔTVE MORE</a:t>
            </a:r>
            <a:endParaRPr lang="sk-SK" dirty="0"/>
          </a:p>
        </p:txBody>
      </p:sp>
      <p:sp>
        <p:nvSpPr>
          <p:cNvPr id="11" name="Zástupný objekt pre text 10"/>
          <p:cNvSpPr>
            <a:spLocks noGrp="1"/>
          </p:cNvSpPr>
          <p:nvPr>
            <p:ph type="body" sz="quarter" idx="13"/>
          </p:nvPr>
        </p:nvSpPr>
        <p:spPr>
          <a:xfrm>
            <a:off x="4123593" y="1991731"/>
            <a:ext cx="4071630" cy="4329938"/>
          </a:xfrm>
        </p:spPr>
        <p:txBody>
          <a:bodyPr>
            <a:normAutofit fontScale="25000" lnSpcReduction="20000"/>
          </a:bodyPr>
          <a:lstStyle/>
          <a:p>
            <a:pPr>
              <a:lnSpc>
                <a:spcPct val="120000"/>
              </a:lnSpc>
            </a:pPr>
            <a:r>
              <a:rPr lang="sk-SK" sz="8000" dirty="0" smtClean="0"/>
              <a:t>Je najnižšie položenou vodnou </a:t>
            </a:r>
          </a:p>
          <a:p>
            <a:pPr>
              <a:lnSpc>
                <a:spcPct val="120000"/>
              </a:lnSpc>
            </a:pPr>
            <a:r>
              <a:rPr lang="sk-SK" sz="8000" dirty="0"/>
              <a:t> </a:t>
            </a:r>
            <a:r>
              <a:rPr lang="sk-SK" sz="8000" dirty="0" smtClean="0"/>
              <a:t>plochou na zemi 398 m pod </a:t>
            </a:r>
          </a:p>
          <a:p>
            <a:pPr>
              <a:lnSpc>
                <a:spcPct val="120000"/>
              </a:lnSpc>
            </a:pPr>
            <a:r>
              <a:rPr lang="sk-SK" sz="8000" dirty="0" smtClean="0"/>
              <a:t> hladinou mora. Je to najslanšie</a:t>
            </a:r>
          </a:p>
          <a:p>
            <a:pPr lvl="0">
              <a:lnSpc>
                <a:spcPct val="120000"/>
              </a:lnSpc>
              <a:buClr>
                <a:prstClr val="white"/>
              </a:buClr>
            </a:pPr>
            <a:r>
              <a:rPr lang="sk-SK" sz="8000" dirty="0" smtClean="0"/>
              <a:t>more. </a:t>
            </a:r>
            <a:r>
              <a:rPr lang="sk-SK" sz="8000" dirty="0">
                <a:solidFill>
                  <a:srgbClr val="146194">
                    <a:lumMod val="75000"/>
                  </a:srgbClr>
                </a:solidFill>
              </a:rPr>
              <a:t>V mori nie je nič živé,  ani </a:t>
            </a:r>
            <a:endParaRPr lang="sk-SK" sz="8000" dirty="0" smtClean="0">
              <a:solidFill>
                <a:srgbClr val="146194">
                  <a:lumMod val="75000"/>
                </a:srgbClr>
              </a:solidFill>
            </a:endParaRPr>
          </a:p>
          <a:p>
            <a:pPr lvl="0">
              <a:lnSpc>
                <a:spcPct val="120000"/>
              </a:lnSpc>
              <a:buClr>
                <a:prstClr val="white"/>
              </a:buClr>
            </a:pPr>
            <a:r>
              <a:rPr lang="sk-SK" sz="8000" dirty="0" smtClean="0">
                <a:solidFill>
                  <a:srgbClr val="146194">
                    <a:lumMod val="75000"/>
                  </a:srgbClr>
                </a:solidFill>
              </a:rPr>
              <a:t>živočíchy, ani </a:t>
            </a:r>
            <a:r>
              <a:rPr lang="sk-SK" sz="8000" dirty="0">
                <a:solidFill>
                  <a:srgbClr val="146194">
                    <a:lumMod val="75000"/>
                  </a:srgbClr>
                </a:solidFill>
              </a:rPr>
              <a:t>rastliny . </a:t>
            </a:r>
          </a:p>
          <a:p>
            <a:pPr>
              <a:lnSpc>
                <a:spcPct val="120000"/>
              </a:lnSpc>
            </a:pPr>
            <a:r>
              <a:rPr lang="sk-SK" sz="8000" dirty="0" smtClean="0"/>
              <a:t>More vysychá. Voda je</a:t>
            </a:r>
            <a:r>
              <a:rPr lang="sk-SK" sz="8000" dirty="0"/>
              <a:t> </a:t>
            </a:r>
            <a:r>
              <a:rPr lang="sk-SK" sz="8000" dirty="0" smtClean="0"/>
              <a:t>teplá, </a:t>
            </a:r>
          </a:p>
          <a:p>
            <a:pPr>
              <a:lnSpc>
                <a:spcPct val="120000"/>
              </a:lnSpc>
            </a:pPr>
            <a:r>
              <a:rPr lang="sk-SK" sz="8000" dirty="0" smtClean="0"/>
              <a:t>a preto sa rýchlo odparuje.</a:t>
            </a:r>
          </a:p>
          <a:p>
            <a:pPr>
              <a:lnSpc>
                <a:spcPct val="170000"/>
              </a:lnSpc>
            </a:pPr>
            <a:r>
              <a:rPr lang="sk-SK" sz="8000" dirty="0"/>
              <a:t> </a:t>
            </a:r>
            <a:r>
              <a:rPr lang="sk-SK" sz="8000" dirty="0" smtClean="0"/>
              <a:t>                                           </a:t>
            </a:r>
            <a:endParaRPr lang="sk-SK" sz="8000" dirty="0"/>
          </a:p>
        </p:txBody>
      </p:sp>
      <p:sp>
        <p:nvSpPr>
          <p:cNvPr id="10" name="Zástupný objekt pre text 9"/>
          <p:cNvSpPr>
            <a:spLocks noGrp="1"/>
          </p:cNvSpPr>
          <p:nvPr>
            <p:ph type="body" idx="1"/>
          </p:nvPr>
        </p:nvSpPr>
        <p:spPr>
          <a:xfrm>
            <a:off x="684213" y="422032"/>
            <a:ext cx="8534400" cy="1210956"/>
          </a:xfrm>
        </p:spPr>
        <p:txBody>
          <a:bodyPr/>
          <a:lstStyle/>
          <a:p>
            <a:endParaRPr lang="sk-SK" dirty="0"/>
          </a:p>
        </p:txBody>
      </p:sp>
      <p:pic>
        <p:nvPicPr>
          <p:cNvPr id="4" name="Zástupný objekt pre obsah 3"/>
          <p:cNvPicPr>
            <a:picLocks noGrp="1" noChangeAspect="1"/>
          </p:cNvPicPr>
          <p:nvPr>
            <p:ph idx="4294967295"/>
          </p:nvPr>
        </p:nvPicPr>
        <p:blipFill>
          <a:blip r:embed="rId3"/>
          <a:stretch>
            <a:fillRect/>
          </a:stretch>
        </p:blipFill>
        <p:spPr>
          <a:xfrm>
            <a:off x="460966" y="426488"/>
            <a:ext cx="3536950" cy="2209800"/>
          </a:xfrm>
          <a:prstGeom prst="rect">
            <a:avLst/>
          </a:prstGeom>
        </p:spPr>
      </p:pic>
      <p:pic>
        <p:nvPicPr>
          <p:cNvPr id="5" name="Obrázok 4"/>
          <p:cNvPicPr>
            <a:picLocks noChangeAspect="1"/>
          </p:cNvPicPr>
          <p:nvPr/>
        </p:nvPicPr>
        <p:blipFill rotWithShape="1">
          <a:blip r:embed="rId4"/>
          <a:srcRect b="16969"/>
          <a:stretch/>
        </p:blipFill>
        <p:spPr>
          <a:xfrm>
            <a:off x="8429047" y="3429000"/>
            <a:ext cx="3277113" cy="3210805"/>
          </a:xfrm>
          <a:prstGeom prst="rect">
            <a:avLst/>
          </a:prstGeom>
        </p:spPr>
      </p:pic>
      <p:pic>
        <p:nvPicPr>
          <p:cNvPr id="8" name="Obrázok 7"/>
          <p:cNvPicPr>
            <a:picLocks noChangeAspect="1"/>
          </p:cNvPicPr>
          <p:nvPr/>
        </p:nvPicPr>
        <p:blipFill>
          <a:blip r:embed="rId5"/>
          <a:stretch>
            <a:fillRect/>
          </a:stretch>
        </p:blipFill>
        <p:spPr>
          <a:xfrm>
            <a:off x="8195223" y="685800"/>
            <a:ext cx="3483369" cy="2318024"/>
          </a:xfrm>
          <a:prstGeom prst="rect">
            <a:avLst/>
          </a:prstGeom>
        </p:spPr>
      </p:pic>
      <p:pic>
        <p:nvPicPr>
          <p:cNvPr id="9" name="Obrázok 8"/>
          <p:cNvPicPr>
            <a:picLocks noChangeAspect="1"/>
          </p:cNvPicPr>
          <p:nvPr/>
        </p:nvPicPr>
        <p:blipFill>
          <a:blip r:embed="rId6"/>
          <a:stretch>
            <a:fillRect/>
          </a:stretch>
        </p:blipFill>
        <p:spPr>
          <a:xfrm>
            <a:off x="445329" y="3919332"/>
            <a:ext cx="3568223" cy="2230139"/>
          </a:xfrm>
          <a:prstGeom prst="rect">
            <a:avLst/>
          </a:prstGeom>
        </p:spPr>
      </p:pic>
    </p:spTree>
    <p:extLst>
      <p:ext uri="{BB962C8B-B14F-4D97-AF65-F5344CB8AC3E}">
        <p14:creationId xmlns:p14="http://schemas.microsoft.com/office/powerpoint/2010/main" val="3920943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474388"/>
            <a:ext cx="8534401" cy="969401"/>
          </a:xfrm>
        </p:spPr>
        <p:txBody>
          <a:bodyPr>
            <a:normAutofit/>
          </a:bodyPr>
          <a:lstStyle/>
          <a:p>
            <a:pPr algn="ctr"/>
            <a:r>
              <a:rPr lang="sk-SK" sz="4000" dirty="0" smtClean="0"/>
              <a:t>POKÁNIE </a:t>
            </a:r>
            <a:endParaRPr lang="sk-SK" sz="4000" dirty="0"/>
          </a:p>
        </p:txBody>
      </p:sp>
      <p:sp>
        <p:nvSpPr>
          <p:cNvPr id="3" name="Zástupný objekt pre text 2"/>
          <p:cNvSpPr>
            <a:spLocks noGrp="1"/>
          </p:cNvSpPr>
          <p:nvPr>
            <p:ph type="body" idx="1"/>
          </p:nvPr>
        </p:nvSpPr>
        <p:spPr>
          <a:xfrm>
            <a:off x="684211" y="4195482"/>
            <a:ext cx="11149201" cy="2312894"/>
          </a:xfrm>
        </p:spPr>
        <p:txBody>
          <a:bodyPr>
            <a:noAutofit/>
          </a:bodyPr>
          <a:lstStyle/>
          <a:p>
            <a:r>
              <a:rPr lang="sk-SK" sz="2400" dirty="0" smtClean="0">
                <a:solidFill>
                  <a:schemeClr val="bg1"/>
                </a:solidFill>
              </a:rPr>
              <a:t>Pokánie je stav, keď si človek uvedomuje svoje hriechy a ľutuje, že ich urobil. </a:t>
            </a:r>
          </a:p>
          <a:p>
            <a:r>
              <a:rPr lang="sk-SK" sz="2400" dirty="0" smtClean="0">
                <a:solidFill>
                  <a:schemeClr val="bg1"/>
                </a:solidFill>
              </a:rPr>
              <a:t>Veľmi túži, aby mu hriechy  boli odpustené a mohol začať nový život. </a:t>
            </a:r>
          </a:p>
          <a:p>
            <a:r>
              <a:rPr lang="sk-SK" sz="2400" dirty="0" smtClean="0">
                <a:solidFill>
                  <a:schemeClr val="bg1"/>
                </a:solidFill>
              </a:rPr>
              <a:t>Pán Boh chce, aby sa všetci dali na pokánie a nikto nezahynul pre svoje hriechy. </a:t>
            </a:r>
          </a:p>
          <a:p>
            <a:endParaRPr lang="sk-SK" sz="2000" dirty="0">
              <a:solidFill>
                <a:schemeClr val="bg1"/>
              </a:solidFill>
            </a:endParaRPr>
          </a:p>
        </p:txBody>
      </p:sp>
      <p:pic>
        <p:nvPicPr>
          <p:cNvPr id="4" name="Obrázok 3"/>
          <p:cNvPicPr>
            <a:picLocks noChangeAspect="1"/>
          </p:cNvPicPr>
          <p:nvPr/>
        </p:nvPicPr>
        <p:blipFill>
          <a:blip r:embed="rId2"/>
          <a:stretch>
            <a:fillRect/>
          </a:stretch>
        </p:blipFill>
        <p:spPr>
          <a:xfrm>
            <a:off x="2061361" y="1443789"/>
            <a:ext cx="5780100" cy="2432146"/>
          </a:xfrm>
          <a:prstGeom prst="rect">
            <a:avLst/>
          </a:prstGeom>
        </p:spPr>
      </p:pic>
    </p:spTree>
    <p:extLst>
      <p:ext uri="{BB962C8B-B14F-4D97-AF65-F5344CB8AC3E}">
        <p14:creationId xmlns:p14="http://schemas.microsoft.com/office/powerpoint/2010/main" val="3599954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307731"/>
            <a:ext cx="8534401" cy="6550270"/>
          </a:xfrm>
        </p:spPr>
        <p:txBody>
          <a:bodyPr>
            <a:normAutofit fontScale="90000"/>
          </a:bodyPr>
          <a:lstStyle/>
          <a:p>
            <a:pPr>
              <a:lnSpc>
                <a:spcPct val="107000"/>
              </a:lnSpc>
              <a:spcAft>
                <a:spcPts val="800"/>
              </a:spcAft>
            </a:pP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Evanjelium podľa </a:t>
            </a:r>
            <a:r>
              <a:rPr lang="sk-SK" sz="3100" i="1" dirty="0" err="1" smtClean="0">
                <a:solidFill>
                  <a:prstClr val="white"/>
                </a:solidFill>
                <a:latin typeface="Calibri" panose="020F0502020204030204" pitchFamily="34" charset="0"/>
                <a:ea typeface="Times New Roman" panose="02020603050405020304" pitchFamily="18" charset="0"/>
                <a:cs typeface="Calibri" panose="020F0502020204030204" pitchFamily="34" charset="0"/>
              </a:rPr>
              <a:t>MatúŠa</a:t>
            </a:r>
            <a: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t> 3,14-17</a:t>
            </a:r>
            <a:br>
              <a:rPr lang="sk-SK" sz="3100" i="1" dirty="0" smtClean="0">
                <a:solidFill>
                  <a:prstClr val="white"/>
                </a:solidFill>
                <a:latin typeface="Calibri" panose="020F0502020204030204" pitchFamily="34" charset="0"/>
                <a:ea typeface="Times New Roman" panose="02020603050405020304" pitchFamily="18" charset="0"/>
                <a:cs typeface="Calibri" panose="020F0502020204030204" pitchFamily="34" charset="0"/>
              </a:rPr>
            </a:br>
            <a:r>
              <a:rPr lang="sk-SK" sz="3100" b="1" i="1" baseline="30000" dirty="0" smtClean="0">
                <a:latin typeface="Calibri" panose="020F0502020204030204" pitchFamily="34" charset="0"/>
                <a:ea typeface="Times New Roman" panose="02020603050405020304" pitchFamily="18" charset="0"/>
                <a:cs typeface="Calibri" panose="020F0502020204030204" pitchFamily="34" charset="0"/>
              </a:rPr>
              <a:t>„</a:t>
            </a:r>
            <a:r>
              <a:rPr lang="sk-SK" sz="3100" i="1" dirty="0" smtClean="0">
                <a:latin typeface="Calibri" panose="020F0502020204030204" pitchFamily="34" charset="0"/>
                <a:ea typeface="Times New Roman" panose="02020603050405020304" pitchFamily="18" charset="0"/>
                <a:cs typeface="Calibri" panose="020F0502020204030204" pitchFamily="34" charset="0"/>
              </a:rPr>
              <a:t>Vtedy   prišiel  Ježiš  z  Galiley  k Jordánu ku Jánovi, aby sa mu dal pokrstiť.  On Mu však odporoval a povedal: Ja by som sa mal dať pokrstiť Tebe, a Ty prichádzaš ku mne?  Ale Ježiš mu povedal: Nechaj to teraz! Lebo tak sa nám sluší naplniť všetku spravodlivosť. Povolil Mu teda.  Keď bol Ježiš pokrstený, hneď vystúpil z vody, a hľa, otvorili sa nebesá a videl Ducha Božieho, ktorý zostupoval ako holubica a prichádzal na Neho. A hľa, z neba bolo počuť hlas: Toto je môj</a:t>
            </a:r>
            <a:r>
              <a:rPr lang="sk-SK" sz="3100" dirty="0" smtClean="0">
                <a:latin typeface="Calibri" panose="020F0502020204030204" pitchFamily="34" charset="0"/>
                <a:ea typeface="Times New Roman" panose="02020603050405020304" pitchFamily="18" charset="0"/>
                <a:cs typeface="Calibri" panose="020F0502020204030204" pitchFamily="34" charset="0"/>
              </a:rPr>
              <a:t> </a:t>
            </a:r>
            <a:r>
              <a:rPr lang="sk-SK" sz="3100" i="1" dirty="0" smtClean="0">
                <a:latin typeface="Calibri" panose="020F0502020204030204" pitchFamily="34" charset="0"/>
                <a:ea typeface="Times New Roman" panose="02020603050405020304" pitchFamily="18" charset="0"/>
                <a:cs typeface="Calibri" panose="020F0502020204030204" pitchFamily="34" charset="0"/>
              </a:rPr>
              <a:t>milovaný Syn, v ktorom sa mi zaľúbilo.“  </a:t>
            </a:r>
            <a:br>
              <a:rPr lang="sk-SK" sz="3100" i="1" dirty="0" smtClean="0">
                <a:latin typeface="Calibri" panose="020F0502020204030204" pitchFamily="34" charset="0"/>
                <a:ea typeface="Times New Roman" panose="02020603050405020304" pitchFamily="18" charset="0"/>
                <a:cs typeface="Calibri" panose="020F0502020204030204" pitchFamily="34" charset="0"/>
              </a:rPr>
            </a:br>
            <a:endParaRPr lang="sk-SK" dirty="0"/>
          </a:p>
        </p:txBody>
      </p:sp>
      <p:sp>
        <p:nvSpPr>
          <p:cNvPr id="3" name="Zástupný objekt pre text 2"/>
          <p:cNvSpPr>
            <a:spLocks noGrp="1"/>
          </p:cNvSpPr>
          <p:nvPr>
            <p:ph type="body" idx="1"/>
          </p:nvPr>
        </p:nvSpPr>
        <p:spPr/>
        <p:txBody>
          <a:bodyPr/>
          <a:lstStyle/>
          <a:p>
            <a:pPr algn="just"/>
            <a:endParaRPr lang="sk-SK" dirty="0" smtClean="0"/>
          </a:p>
          <a:p>
            <a:pPr algn="just"/>
            <a:endParaRPr lang="sk-SK" i="1" dirty="0" smtClean="0"/>
          </a:p>
          <a:p>
            <a:endParaRPr lang="sk-SK" i="1" dirty="0"/>
          </a:p>
          <a:p>
            <a:pPr algn="just"/>
            <a:endParaRPr lang="sk-SK" i="1" dirty="0" smtClean="0"/>
          </a:p>
          <a:p>
            <a:pPr algn="just"/>
            <a:endParaRPr lang="sk-SK" i="1" dirty="0"/>
          </a:p>
          <a:p>
            <a:pPr algn="just"/>
            <a:endParaRPr lang="sk-SK" i="1" dirty="0"/>
          </a:p>
        </p:txBody>
      </p:sp>
      <p:pic>
        <p:nvPicPr>
          <p:cNvPr id="1026" name="Picture 2" descr="Nielen holubica mieru ma dnes svoj pamätný veľký deň"/>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04" r="4200"/>
          <a:stretch/>
        </p:blipFill>
        <p:spPr bwMode="auto">
          <a:xfrm>
            <a:off x="8972121" y="532821"/>
            <a:ext cx="2708824" cy="174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309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6112" y="782816"/>
            <a:ext cx="8534401" cy="757226"/>
          </a:xfrm>
        </p:spPr>
        <p:txBody>
          <a:bodyPr>
            <a:normAutofit fontScale="90000"/>
          </a:bodyPr>
          <a:lstStyle/>
          <a:p>
            <a:r>
              <a:rPr lang="sk-SK" dirty="0" smtClean="0"/>
              <a:t> </a:t>
            </a:r>
            <a:r>
              <a:rPr lang="sk-SK" dirty="0" err="1" smtClean="0"/>
              <a:t>PreČO</a:t>
            </a:r>
            <a:r>
              <a:rPr lang="sk-SK" dirty="0" smtClean="0"/>
              <a:t>  sa  dal  Pán  Ježiš   </a:t>
            </a:r>
            <a:r>
              <a:rPr lang="sk-SK" dirty="0" err="1" smtClean="0"/>
              <a:t>pokrstiŤ</a:t>
            </a:r>
            <a:r>
              <a:rPr lang="sk-SK" dirty="0" smtClean="0"/>
              <a:t>? </a:t>
            </a:r>
            <a:endParaRPr lang="sk-SK" dirty="0"/>
          </a:p>
        </p:txBody>
      </p:sp>
      <p:sp>
        <p:nvSpPr>
          <p:cNvPr id="3" name="Zástupný objekt pre text 2"/>
          <p:cNvSpPr>
            <a:spLocks noGrp="1"/>
          </p:cNvSpPr>
          <p:nvPr>
            <p:ph type="body" idx="1"/>
          </p:nvPr>
        </p:nvSpPr>
        <p:spPr>
          <a:xfrm>
            <a:off x="684213" y="1918177"/>
            <a:ext cx="8534400" cy="4200740"/>
          </a:xfrm>
        </p:spPr>
        <p:txBody>
          <a:bodyPr numCol="1">
            <a:normAutofit/>
          </a:bodyPr>
          <a:lstStyle/>
          <a:p>
            <a:r>
              <a:rPr lang="sk-SK" dirty="0" smtClean="0">
                <a:solidFill>
                  <a:schemeClr val="tx1"/>
                </a:solidFill>
              </a:rPr>
              <a:t>Keď On </a:t>
            </a:r>
          </a:p>
          <a:p>
            <a:pPr marL="285750" indent="-285750">
              <a:buFontTx/>
              <a:buChar char="-"/>
            </a:pPr>
            <a:r>
              <a:rPr lang="sk-SK" dirty="0">
                <a:solidFill>
                  <a:schemeClr val="tx1"/>
                </a:solidFill>
              </a:rPr>
              <a:t>b</a:t>
            </a:r>
            <a:r>
              <a:rPr lang="sk-SK" dirty="0" smtClean="0">
                <a:solidFill>
                  <a:schemeClr val="tx1"/>
                </a:solidFill>
              </a:rPr>
              <a:t>ol bez hriechu </a:t>
            </a:r>
          </a:p>
          <a:p>
            <a:pPr marL="285750" indent="-285750">
              <a:buFontTx/>
              <a:buChar char="-"/>
            </a:pPr>
            <a:r>
              <a:rPr lang="sk-SK" dirty="0">
                <a:solidFill>
                  <a:schemeClr val="tx1"/>
                </a:solidFill>
              </a:rPr>
              <a:t>b</a:t>
            </a:r>
            <a:r>
              <a:rPr lang="sk-SK" dirty="0" smtClean="0">
                <a:solidFill>
                  <a:schemeClr val="tx1"/>
                </a:solidFill>
              </a:rPr>
              <a:t>ol Božím Synom </a:t>
            </a:r>
          </a:p>
          <a:p>
            <a:pPr marL="285750" indent="-285750">
              <a:buFontTx/>
              <a:buChar char="-"/>
            </a:pPr>
            <a:r>
              <a:rPr lang="sk-SK" dirty="0" smtClean="0">
                <a:solidFill>
                  <a:schemeClr val="tx1"/>
                </a:solidFill>
              </a:rPr>
              <a:t>nepotreboval pokánie </a:t>
            </a:r>
          </a:p>
          <a:p>
            <a:pPr marL="285750" indent="-285750">
              <a:buFontTx/>
              <a:buChar char="-"/>
            </a:pPr>
            <a:r>
              <a:rPr lang="sk-SK" dirty="0">
                <a:solidFill>
                  <a:schemeClr val="tx1"/>
                </a:solidFill>
              </a:rPr>
              <a:t>n</a:t>
            </a:r>
            <a:r>
              <a:rPr lang="sk-SK" dirty="0" smtClean="0">
                <a:solidFill>
                  <a:schemeClr val="tx1"/>
                </a:solidFill>
              </a:rPr>
              <a:t>epotreboval odpustenie.                                                            </a:t>
            </a:r>
          </a:p>
          <a:p>
            <a:r>
              <a:rPr lang="sk-SK" dirty="0" smtClean="0">
                <a:solidFill>
                  <a:schemeClr val="tx1"/>
                </a:solidFill>
              </a:rPr>
              <a:t>Prišiel, aby </a:t>
            </a:r>
          </a:p>
          <a:p>
            <a:r>
              <a:rPr lang="sk-SK" dirty="0" smtClean="0">
                <a:solidFill>
                  <a:schemeClr val="tx1"/>
                </a:solidFill>
              </a:rPr>
              <a:t>- vzal na seba naše hriechy. </a:t>
            </a:r>
          </a:p>
          <a:p>
            <a:r>
              <a:rPr lang="sk-SK" dirty="0" smtClean="0">
                <a:solidFill>
                  <a:schemeClr val="tx1"/>
                </a:solidFill>
              </a:rPr>
              <a:t>- vzal aj trest za naše hriechy. </a:t>
            </a:r>
          </a:p>
          <a:p>
            <a:r>
              <a:rPr lang="sk-SK" dirty="0" smtClean="0">
                <a:solidFill>
                  <a:schemeClr val="tx1"/>
                </a:solidFill>
              </a:rPr>
              <a:t>- vstal z mŕtvych a porazil smrť.</a:t>
            </a:r>
          </a:p>
          <a:p>
            <a:r>
              <a:rPr lang="sk-SK" dirty="0" smtClean="0">
                <a:solidFill>
                  <a:schemeClr val="tx1"/>
                </a:solidFill>
              </a:rPr>
              <a:t> Pán Ježiš krstom začal konať svoje poslanie  - </a:t>
            </a:r>
            <a:r>
              <a:rPr lang="sk-SK" b="1" dirty="0" smtClean="0">
                <a:solidFill>
                  <a:schemeClr val="tx1"/>
                </a:solidFill>
              </a:rPr>
              <a:t>zachrániť – spasiť ľudí</a:t>
            </a:r>
            <a:r>
              <a:rPr lang="sk-SK" dirty="0" smtClean="0">
                <a:solidFill>
                  <a:schemeClr val="tx1"/>
                </a:solidFill>
              </a:rPr>
              <a:t>. </a:t>
            </a:r>
            <a:endParaRPr lang="sk-SK" dirty="0">
              <a:solidFill>
                <a:schemeClr val="tx1"/>
              </a:solidFill>
            </a:endParaRPr>
          </a:p>
        </p:txBody>
      </p:sp>
      <p:pic>
        <p:nvPicPr>
          <p:cNvPr id="4" name="Obrázok 3"/>
          <p:cNvPicPr>
            <a:picLocks noChangeAspect="1"/>
          </p:cNvPicPr>
          <p:nvPr/>
        </p:nvPicPr>
        <p:blipFill>
          <a:blip r:embed="rId2"/>
          <a:stretch>
            <a:fillRect/>
          </a:stretch>
        </p:blipFill>
        <p:spPr>
          <a:xfrm>
            <a:off x="5431399" y="1863175"/>
            <a:ext cx="4911892" cy="3531481"/>
          </a:xfrm>
          <a:prstGeom prst="rect">
            <a:avLst/>
          </a:prstGeom>
        </p:spPr>
      </p:pic>
    </p:spTree>
    <p:extLst>
      <p:ext uri="{BB962C8B-B14F-4D97-AF65-F5344CB8AC3E}">
        <p14:creationId xmlns:p14="http://schemas.microsoft.com/office/powerpoint/2010/main" val="1178344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0472" y="1901093"/>
            <a:ext cx="9224719" cy="4402992"/>
          </a:xfrm>
        </p:spPr>
        <p:txBody>
          <a:bodyPr>
            <a:normAutofit/>
          </a:bodyPr>
          <a:lstStyle/>
          <a:p>
            <a:r>
              <a:rPr lang="sk-SK" sz="2800" cap="none" dirty="0" smtClean="0"/>
              <a:t>Voda tečie v Jordáne. Jordán je najnižšie miesto Zeme. Skrýva sa v tom niečo dôležité. Ježiš začína zdola. Na najnižšom bode Zeme. Zostupuje hlboko. Nikto z ľudí nemôže zostúpiť tak hlboko, aby Ježiš nezostúpil ešte nižšie. </a:t>
            </a:r>
            <a:br>
              <a:rPr lang="sk-SK" sz="2800" cap="none" dirty="0" smtClean="0"/>
            </a:br>
            <a:r>
              <a:rPr lang="sk-SK" sz="2800" cap="none" dirty="0" smtClean="0"/>
              <a:t>Vstupuje do Jordánu, ktorý vtečie do Mŕtveho mora.</a:t>
            </a:r>
            <a:br>
              <a:rPr lang="sk-SK" sz="2800" cap="none" dirty="0" smtClean="0"/>
            </a:br>
            <a:r>
              <a:rPr lang="sk-SK" sz="2800" cap="none" dirty="0" smtClean="0"/>
              <a:t>On obracia prúd. Zachytáva nás, ktorí sa tak často dávame unášať prúdom. Berie nás hore na Golgotu a vo svojom vzkriesení dáva aj nám nový život. </a:t>
            </a:r>
            <a:endParaRPr lang="sk-SK" sz="2800" cap="none" dirty="0"/>
          </a:p>
        </p:txBody>
      </p:sp>
      <p:sp>
        <p:nvSpPr>
          <p:cNvPr id="3" name="Zástupný objekt pre text 2"/>
          <p:cNvSpPr>
            <a:spLocks noGrp="1"/>
          </p:cNvSpPr>
          <p:nvPr>
            <p:ph type="body" idx="1"/>
          </p:nvPr>
        </p:nvSpPr>
        <p:spPr>
          <a:xfrm>
            <a:off x="684213" y="668215"/>
            <a:ext cx="8534400" cy="817685"/>
          </a:xfrm>
        </p:spPr>
        <p:txBody>
          <a:bodyPr>
            <a:normAutofit/>
          </a:bodyPr>
          <a:lstStyle/>
          <a:p>
            <a:pPr algn="ctr"/>
            <a:r>
              <a:rPr lang="sk-SK" sz="3200" dirty="0" smtClean="0">
                <a:solidFill>
                  <a:schemeClr val="tx1"/>
                </a:solidFill>
              </a:rPr>
              <a:t>                                                  </a:t>
            </a:r>
            <a:r>
              <a:rPr lang="sk-SK" sz="4000" dirty="0" smtClean="0">
                <a:solidFill>
                  <a:schemeClr val="tx1"/>
                </a:solidFill>
              </a:rPr>
              <a:t>VODA</a:t>
            </a:r>
            <a:r>
              <a:rPr lang="sk-SK" sz="3200" dirty="0" smtClean="0"/>
              <a:t> </a:t>
            </a:r>
            <a:endParaRPr lang="sk-SK" sz="3200" dirty="0"/>
          </a:p>
        </p:txBody>
      </p:sp>
      <p:pic>
        <p:nvPicPr>
          <p:cNvPr id="5" name="Obrázok 4"/>
          <p:cNvPicPr>
            <a:picLocks noChangeAspect="1"/>
          </p:cNvPicPr>
          <p:nvPr/>
        </p:nvPicPr>
        <p:blipFill>
          <a:blip r:embed="rId2"/>
          <a:stretch>
            <a:fillRect/>
          </a:stretch>
        </p:blipFill>
        <p:spPr>
          <a:xfrm>
            <a:off x="789843" y="333007"/>
            <a:ext cx="5391149" cy="1994723"/>
          </a:xfrm>
          <a:prstGeom prst="rect">
            <a:avLst/>
          </a:prstGeom>
        </p:spPr>
      </p:pic>
      <p:pic>
        <p:nvPicPr>
          <p:cNvPr id="6" name="Obrázok 5"/>
          <p:cNvPicPr>
            <a:picLocks noChangeAspect="1"/>
          </p:cNvPicPr>
          <p:nvPr/>
        </p:nvPicPr>
        <p:blipFill>
          <a:blip r:embed="rId3"/>
          <a:stretch>
            <a:fillRect/>
          </a:stretch>
        </p:blipFill>
        <p:spPr>
          <a:xfrm>
            <a:off x="9985191" y="800099"/>
            <a:ext cx="1847850" cy="5503986"/>
          </a:xfrm>
          <a:prstGeom prst="rect">
            <a:avLst/>
          </a:prstGeom>
        </p:spPr>
      </p:pic>
    </p:spTree>
    <p:extLst>
      <p:ext uri="{BB962C8B-B14F-4D97-AF65-F5344CB8AC3E}">
        <p14:creationId xmlns:p14="http://schemas.microsoft.com/office/powerpoint/2010/main" val="339544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2006600"/>
            <a:ext cx="8534401" cy="4042508"/>
          </a:xfrm>
        </p:spPr>
        <p:txBody>
          <a:bodyPr>
            <a:normAutofit fontScale="90000"/>
          </a:bodyPr>
          <a:lstStyle/>
          <a:p>
            <a:pPr algn="ctr"/>
            <a:r>
              <a:rPr lang="sk-SK" cap="none" dirty="0" smtClean="0"/>
              <a:t>Je to Otcov hlas. Hovorí o tom, kto je Ježiš. </a:t>
            </a:r>
            <a:br>
              <a:rPr lang="sk-SK" cap="none" dirty="0" smtClean="0"/>
            </a:br>
            <a:r>
              <a:rPr lang="sk-SK" cap="none" dirty="0" smtClean="0"/>
              <a:t>Tieto slová sa </a:t>
            </a:r>
            <a:r>
              <a:rPr lang="sk-SK" cap="none" dirty="0" err="1" smtClean="0"/>
              <a:t>zaktovia</a:t>
            </a:r>
            <a:r>
              <a:rPr lang="sk-SK" cap="none" dirty="0" smtClean="0"/>
              <a:t> v živote tých, ktorí skrze krst patria Ježišovi. </a:t>
            </a:r>
            <a:br>
              <a:rPr lang="sk-SK" cap="none" dirty="0" smtClean="0"/>
            </a:br>
            <a:r>
              <a:rPr lang="sk-SK" cap="none" dirty="0" smtClean="0"/>
              <a:t>Pán Boh hovorí pre nás a o nás, ktorí veríme v Ježiša Krista. „Ty si moje milované dieťa, môj syn, moja dcéra. Vyvolil som si ťa. Mám plán s tvojím životom.“ </a:t>
            </a:r>
            <a:endParaRPr lang="sk-SK" cap="none" dirty="0"/>
          </a:p>
        </p:txBody>
      </p:sp>
      <p:sp>
        <p:nvSpPr>
          <p:cNvPr id="3" name="Zástupný objekt pre text 2"/>
          <p:cNvSpPr>
            <a:spLocks noGrp="1"/>
          </p:cNvSpPr>
          <p:nvPr>
            <p:ph type="body" idx="1"/>
          </p:nvPr>
        </p:nvSpPr>
        <p:spPr>
          <a:xfrm>
            <a:off x="684213" y="536331"/>
            <a:ext cx="8534400" cy="1116623"/>
          </a:xfrm>
        </p:spPr>
        <p:txBody>
          <a:bodyPr>
            <a:normAutofit/>
          </a:bodyPr>
          <a:lstStyle/>
          <a:p>
            <a:r>
              <a:rPr lang="sk-SK" sz="4000" dirty="0" smtClean="0">
                <a:solidFill>
                  <a:schemeClr val="tx1"/>
                </a:solidFill>
              </a:rPr>
              <a:t>                                HLAS</a:t>
            </a:r>
            <a:r>
              <a:rPr lang="sk-SK" sz="4000" dirty="0" smtClean="0"/>
              <a:t> </a:t>
            </a:r>
            <a:endParaRPr lang="sk-SK" sz="4000" dirty="0"/>
          </a:p>
        </p:txBody>
      </p:sp>
      <p:pic>
        <p:nvPicPr>
          <p:cNvPr id="4" name="Obrázok 3"/>
          <p:cNvPicPr>
            <a:picLocks noChangeAspect="1"/>
          </p:cNvPicPr>
          <p:nvPr/>
        </p:nvPicPr>
        <p:blipFill>
          <a:blip r:embed="rId3"/>
          <a:stretch>
            <a:fillRect/>
          </a:stretch>
        </p:blipFill>
        <p:spPr>
          <a:xfrm>
            <a:off x="9359289" y="4097216"/>
            <a:ext cx="2619375" cy="1743075"/>
          </a:xfrm>
          <a:prstGeom prst="rect">
            <a:avLst/>
          </a:prstGeom>
        </p:spPr>
      </p:pic>
      <p:pic>
        <p:nvPicPr>
          <p:cNvPr id="5" name="Obrázok 4"/>
          <p:cNvPicPr>
            <a:picLocks noChangeAspect="1"/>
          </p:cNvPicPr>
          <p:nvPr/>
        </p:nvPicPr>
        <p:blipFill>
          <a:blip r:embed="rId4"/>
          <a:stretch>
            <a:fillRect/>
          </a:stretch>
        </p:blipFill>
        <p:spPr>
          <a:xfrm>
            <a:off x="6968634" y="617538"/>
            <a:ext cx="2619375" cy="1743075"/>
          </a:xfrm>
          <a:prstGeom prst="rect">
            <a:avLst/>
          </a:prstGeom>
        </p:spPr>
      </p:pic>
      <p:pic>
        <p:nvPicPr>
          <p:cNvPr id="6" name="Obrázok 5"/>
          <p:cNvPicPr>
            <a:picLocks noChangeAspect="1"/>
          </p:cNvPicPr>
          <p:nvPr/>
        </p:nvPicPr>
        <p:blipFill>
          <a:blip r:embed="rId5"/>
          <a:stretch>
            <a:fillRect/>
          </a:stretch>
        </p:blipFill>
        <p:spPr>
          <a:xfrm>
            <a:off x="833803" y="530225"/>
            <a:ext cx="3656353" cy="1749181"/>
          </a:xfrm>
          <a:prstGeom prst="rect">
            <a:avLst/>
          </a:prstGeom>
        </p:spPr>
      </p:pic>
      <p:pic>
        <p:nvPicPr>
          <p:cNvPr id="7" name="Obrázok 6"/>
          <p:cNvPicPr>
            <a:picLocks noChangeAspect="1"/>
          </p:cNvPicPr>
          <p:nvPr/>
        </p:nvPicPr>
        <p:blipFill rotWithShape="1">
          <a:blip r:embed="rId6"/>
          <a:srcRect l="30355" r="-7385"/>
          <a:stretch/>
        </p:blipFill>
        <p:spPr>
          <a:xfrm>
            <a:off x="9734861" y="1404815"/>
            <a:ext cx="2243803" cy="2186110"/>
          </a:xfrm>
          <a:prstGeom prst="rect">
            <a:avLst/>
          </a:prstGeom>
        </p:spPr>
      </p:pic>
    </p:spTree>
    <p:extLst>
      <p:ext uri="{BB962C8B-B14F-4D97-AF65-F5344CB8AC3E}">
        <p14:creationId xmlns:p14="http://schemas.microsoft.com/office/powerpoint/2010/main" val="3853293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sek">
  <a:themeElements>
    <a:clrScheme name="Výs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Výs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ýs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281</TotalTime>
  <Words>281</Words>
  <Application>Microsoft Office PowerPoint</Application>
  <PresentationFormat>Širokouhlá</PresentationFormat>
  <Paragraphs>54</Paragraphs>
  <Slides>10</Slides>
  <Notes>4</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10</vt:i4>
      </vt:variant>
    </vt:vector>
  </HeadingPairs>
  <TitlesOfParts>
    <vt:vector size="15" baseType="lpstr">
      <vt:lpstr>Calibri</vt:lpstr>
      <vt:lpstr>Century Gothic</vt:lpstr>
      <vt:lpstr>Times New Roman</vt:lpstr>
      <vt:lpstr>Wingdings 3</vt:lpstr>
      <vt:lpstr>Výsek</vt:lpstr>
      <vt:lpstr>Prezentácia programu PowerPoint</vt:lpstr>
      <vt:lpstr>jáN  kRSTITEĽ</vt:lpstr>
      <vt:lpstr>         RIEKA  JORDÁN</vt:lpstr>
      <vt:lpstr>  MŔTVE MORE</vt:lpstr>
      <vt:lpstr>POKÁNIE </vt:lpstr>
      <vt:lpstr>                                                                                                                                                                                          Evanjelium podľa MatúŠa 3,14-17 „Vtedy   prišiel  Ježiš  z  Galiley  k Jordánu ku Jánovi, aby sa mu dal pokrstiť.  On Mu však odporoval a povedal: Ja by som sa mal dať pokrstiť Tebe, a Ty prichádzaš ku mne?  Ale Ježiš mu povedal: Nechaj to teraz! Lebo tak sa nám sluší naplniť všetku spravodlivosť. Povolil Mu teda.  Keď bol Ježiš pokrstený, hneď vystúpil z vody, a hľa, otvorili sa nebesá a videl Ducha Božieho, ktorý zostupoval ako holubica a prichádzal na Neho. A hľa, z neba bolo počuť hlas: Toto je môj milovaný Syn, v ktorom sa mi zaľúbilo.“   </vt:lpstr>
      <vt:lpstr> PreČO  sa  dal  Pán  Ježiš   pokrstiŤ? </vt:lpstr>
      <vt:lpstr>Voda tečie v Jordáne. Jordán je najnižšie miesto Zeme. Skrýva sa v tom niečo dôležité. Ježiš začína zdola. Na najnižšom bode Zeme. Zostupuje hlboko. Nikto z ľudí nemôže zostúpiť tak hlboko, aby Ježiš nezostúpil ešte nižšie.  Vstupuje do Jordánu, ktorý vtečie do Mŕtveho mora. On obracia prúd. Zachytáva nás, ktorí sa tak často dávame unášať prúdom. Berie nás hore na Golgotu a vo svojom vzkriesení dáva aj nám nový život. </vt:lpstr>
      <vt:lpstr>Je to Otcov hlas. Hovorí o tom, kto je Ježiš.  Tieto slová sa zaktovia v živote tých, ktorí skrze krst patria Ježišovi.  Pán Boh hovorí pre nás a o nás, ktorí veríme v Ježiša Krista. „Ty si moje milované dieťa, môj syn, moja dcéra. Vyvolil som si ťa. Mám plán s tvojím životom.“ </vt:lpstr>
      <vt:lpstr>                                           Duch Svätý nie je holubica.  Prichádza však v podobe holubice. Holubica je milý vták, ak sme však príliš hluční, odlieta preč. To je dôvod, prečo je nám ťažké pochopiť Ducha Svätého.  Musíme sa naučiť stíšiť a modliť sa. Začneme chápať, ako sa Otec nebeský chce o nás postarať a urobiť nás svojimi deťmi. Syn z nás vezme viny a Duch Svätý sa stane našim pomocníkom.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POKRSTENIE    JEŽIŠA</dc:title>
  <dc:creator>HP</dc:creator>
  <cp:lastModifiedBy>daniela vesela</cp:lastModifiedBy>
  <cp:revision>22</cp:revision>
  <dcterms:created xsi:type="dcterms:W3CDTF">2022-01-10T16:59:30Z</dcterms:created>
  <dcterms:modified xsi:type="dcterms:W3CDTF">2022-02-02T12:38:39Z</dcterms:modified>
</cp:coreProperties>
</file>