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sldIdLst>
    <p:sldId id="256" r:id="rId2"/>
    <p:sldId id="266" r:id="rId3"/>
    <p:sldId id="267" r:id="rId4"/>
    <p:sldId id="265" r:id="rId5"/>
    <p:sldId id="268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D77A-5FE4-4E5F-B836-950CC82C1519}" type="datetimeFigureOut">
              <a:rPr lang="sk-SK" smtClean="0"/>
              <a:t>13. 11. 2013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4146E37-B1A3-45C4-8392-7CB7514BAA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6308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D77A-5FE4-4E5F-B836-950CC82C1519}" type="datetimeFigureOut">
              <a:rPr lang="sk-SK" smtClean="0"/>
              <a:t>13. 11. 2013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4146E37-B1A3-45C4-8392-7CB7514BAA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926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D77A-5FE4-4E5F-B836-950CC82C1519}" type="datetimeFigureOut">
              <a:rPr lang="sk-SK" smtClean="0"/>
              <a:t>13. 11. 2013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4146E37-B1A3-45C4-8392-7CB7514BAA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1537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D77A-5FE4-4E5F-B836-950CC82C1519}" type="datetimeFigureOut">
              <a:rPr lang="sk-SK" smtClean="0"/>
              <a:t>13. 11. 2013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4146E37-B1A3-45C4-8392-7CB7514BAA67}" type="slidenum">
              <a:rPr lang="sk-SK" smtClean="0"/>
              <a:t>‹#›</a:t>
            </a:fld>
            <a:endParaRPr lang="sk-SK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030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D77A-5FE4-4E5F-B836-950CC82C1519}" type="datetimeFigureOut">
              <a:rPr lang="sk-SK" smtClean="0"/>
              <a:t>13. 11. 2013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4146E37-B1A3-45C4-8392-7CB7514BAA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782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D77A-5FE4-4E5F-B836-950CC82C1519}" type="datetimeFigureOut">
              <a:rPr lang="sk-SK" smtClean="0"/>
              <a:t>13. 11. 2013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6E37-B1A3-45C4-8392-7CB7514BAA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3148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D77A-5FE4-4E5F-B836-950CC82C1519}" type="datetimeFigureOut">
              <a:rPr lang="sk-SK" smtClean="0"/>
              <a:t>13. 11. 2013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6E37-B1A3-45C4-8392-7CB7514BAA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1045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D77A-5FE4-4E5F-B836-950CC82C1519}" type="datetimeFigureOut">
              <a:rPr lang="sk-SK" smtClean="0"/>
              <a:t>13. 11. 2013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6E37-B1A3-45C4-8392-7CB7514BAA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6657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FD5D77A-5FE4-4E5F-B836-950CC82C1519}" type="datetimeFigureOut">
              <a:rPr lang="sk-SK" smtClean="0"/>
              <a:t>13. 11. 2013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4146E37-B1A3-45C4-8392-7CB7514BAA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115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D77A-5FE4-4E5F-B836-950CC82C1519}" type="datetimeFigureOut">
              <a:rPr lang="sk-SK" smtClean="0"/>
              <a:t>13. 11. 2013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6E37-B1A3-45C4-8392-7CB7514BAA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240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D77A-5FE4-4E5F-B836-950CC82C1519}" type="datetimeFigureOut">
              <a:rPr lang="sk-SK" smtClean="0"/>
              <a:t>13. 11. 2013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4146E37-B1A3-45C4-8392-7CB7514BAA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032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D77A-5FE4-4E5F-B836-950CC82C1519}" type="datetimeFigureOut">
              <a:rPr lang="sk-SK" smtClean="0"/>
              <a:t>13. 11. 2013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6E37-B1A3-45C4-8392-7CB7514BAA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67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D77A-5FE4-4E5F-B836-950CC82C1519}" type="datetimeFigureOut">
              <a:rPr lang="sk-SK" smtClean="0"/>
              <a:t>13. 11. 2013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6E37-B1A3-45C4-8392-7CB7514BAA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226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D77A-5FE4-4E5F-B836-950CC82C1519}" type="datetimeFigureOut">
              <a:rPr lang="sk-SK" smtClean="0"/>
              <a:t>13. 11. 2013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6E37-B1A3-45C4-8392-7CB7514BAA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355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D77A-5FE4-4E5F-B836-950CC82C1519}" type="datetimeFigureOut">
              <a:rPr lang="sk-SK" smtClean="0"/>
              <a:t>13. 11. 2013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6E37-B1A3-45C4-8392-7CB7514BAA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187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D77A-5FE4-4E5F-B836-950CC82C1519}" type="datetimeFigureOut">
              <a:rPr lang="sk-SK" smtClean="0"/>
              <a:t>13. 11. 2013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6E37-B1A3-45C4-8392-7CB7514BAA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921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D77A-5FE4-4E5F-B836-950CC82C1519}" type="datetimeFigureOut">
              <a:rPr lang="sk-SK" smtClean="0"/>
              <a:t>13. 11. 2013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6E37-B1A3-45C4-8392-7CB7514BAA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7492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5D77A-5FE4-4E5F-B836-950CC82C1519}" type="datetimeFigureOut">
              <a:rPr lang="sk-SK" smtClean="0"/>
              <a:t>13. 11. 2013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46E37-B1A3-45C4-8392-7CB7514BAA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36258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SEX V ŽIVOTE KRESŤANA</a:t>
            </a:r>
            <a:endParaRPr lang="sk-S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k-SK" sz="8800" dirty="0" smtClean="0"/>
              <a:t>Nescudzoložíš!</a:t>
            </a:r>
            <a:endParaRPr lang="sk-SK" sz="8800" dirty="0"/>
          </a:p>
        </p:txBody>
      </p:sp>
    </p:spTree>
    <p:extLst>
      <p:ext uri="{BB962C8B-B14F-4D97-AF65-F5344CB8AC3E}">
        <p14:creationId xmlns:p14="http://schemas.microsoft.com/office/powerpoint/2010/main" val="282070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1.Kor 13, 4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Láska je trpezlivá, láska je dobrotivá, nezávidí, láska sa nevystatuje a nenadúva...</a:t>
            </a:r>
            <a:endParaRPr lang="sk-SK" sz="3600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489" y="2739979"/>
            <a:ext cx="4474693" cy="3196210"/>
          </a:xfrm>
        </p:spPr>
      </p:pic>
    </p:spTree>
    <p:extLst>
      <p:ext uri="{BB962C8B-B14F-4D97-AF65-F5344CB8AC3E}">
        <p14:creationId xmlns:p14="http://schemas.microsoft.com/office/powerpoint/2010/main" val="380850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Viac si začíname všímať a starať sa o seba aj </a:t>
            </a:r>
            <a:r>
              <a:rPr lang="sk-SK" dirty="0" smtClean="0"/>
              <a:t>o </a:t>
            </a:r>
            <a:r>
              <a:rPr lang="sk-SK" dirty="0" smtClean="0"/>
              <a:t>druhé </a:t>
            </a:r>
            <a:r>
              <a:rPr lang="sk-SK" dirty="0" smtClean="0"/>
              <a:t>pohlavie</a:t>
            </a:r>
            <a:endParaRPr lang="sk-SK" dirty="0"/>
          </a:p>
        </p:txBody>
      </p:sp>
      <p:pic>
        <p:nvPicPr>
          <p:cNvPr id="2050" name="Picture 2" descr="http://www.pepa.cz/userfiles2/ELUSH/KRASA%20A%20RELAX/VLASY/zxaswq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55" y="2336800"/>
            <a:ext cx="4501577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iles.sharmant-studio.webnode.sk/200000080-28ac429a63/Mobiln%C3%BD%20sal%C3%B3n%20kr%C3%A1sy%20SHARMANT%20-%20l%C3%AD%C4%8Denie%20o%C4%8Di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2"/>
          <a:stretch/>
        </p:blipFill>
        <p:spPr bwMode="auto">
          <a:xfrm>
            <a:off x="5594350" y="2336800"/>
            <a:ext cx="4700588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139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Viac si začíname všímať a starať sa o seba aj </a:t>
            </a:r>
            <a:r>
              <a:rPr lang="sk-SK" dirty="0" smtClean="0"/>
              <a:t>o druhé </a:t>
            </a:r>
            <a:r>
              <a:rPr lang="sk-SK" dirty="0" smtClean="0"/>
              <a:t>pohlavie</a:t>
            </a:r>
            <a:endParaRPr lang="sk-SK" dirty="0"/>
          </a:p>
        </p:txBody>
      </p:sp>
      <p:pic>
        <p:nvPicPr>
          <p:cNvPr id="3074" name="Picture 2" descr="http://loshairos.com/wp-content/gallery/clanok-pansky_uces_strapaty/zac-efron-long-mens-hairstyle-shaggy-blond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932" y="2336800"/>
            <a:ext cx="2775623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s.123rf.com/400wm/400/400/csakisti/csakisti1203/csakisti120300071/12893631-kulturista-protahovafa-nafa-svaly-ve-studiu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2" y="2336800"/>
            <a:ext cx="3598863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058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Čo vás napadne, keď počujete slovo SEX?</a:t>
            </a:r>
            <a:endParaRPr lang="sk-SK" sz="40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http://i.huffpost.com/gen/1111765/thumbs/o-SEX-AFTER-DIVORCE-faceboo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0" b="21090"/>
          <a:stretch/>
        </p:blipFill>
        <p:spPr bwMode="auto">
          <a:xfrm>
            <a:off x="680322" y="4178299"/>
            <a:ext cx="9613860" cy="241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171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200" dirty="0" smtClean="0"/>
              <a:t>Sex – Boží dar</a:t>
            </a:r>
            <a:endParaRPr lang="sk-SK" sz="32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sk-SK" sz="4000" b="1" dirty="0" smtClean="0">
                <a:solidFill>
                  <a:schemeClr val="accent1"/>
                </a:solidFill>
              </a:rPr>
              <a:t>Patrí do manželstva!!!</a:t>
            </a:r>
            <a:endParaRPr lang="sk-SK" sz="4000" b="1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http://i3.mirror.co.uk/incoming/article776483.ece/ALTERNATES/s2197/View%20of%20feet%20of%20couple%20having%20sex%20in%20bed-77648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7" b="2196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67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dirty="0" smtClean="0"/>
              <a:t>6.Božie prikázanie: </a:t>
            </a:r>
            <a:r>
              <a:rPr lang="sk-SK" sz="4400" b="1" dirty="0" smtClean="0">
                <a:solidFill>
                  <a:schemeClr val="accent1"/>
                </a:solidFill>
              </a:rPr>
              <a:t>Nescudzoložíš</a:t>
            </a:r>
            <a:endParaRPr lang="sk-SK" sz="4400" b="1" dirty="0">
              <a:solidFill>
                <a:schemeClr val="accent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04800" y="2184400"/>
            <a:ext cx="5073878" cy="4381499"/>
          </a:xfrm>
        </p:spPr>
        <p:txBody>
          <a:bodyPr>
            <a:noAutofit/>
          </a:bodyPr>
          <a:lstStyle/>
          <a:p>
            <a:r>
              <a:rPr lang="sk-SK" sz="2800" dirty="0" smtClean="0"/>
              <a:t>Vysvetlenie podľa </a:t>
            </a:r>
            <a:r>
              <a:rPr lang="sk-SK" sz="2800" dirty="0" err="1" smtClean="0"/>
              <a:t>M.Luthera</a:t>
            </a:r>
            <a:r>
              <a:rPr lang="sk-SK" sz="2800" dirty="0" smtClean="0"/>
              <a:t> v malom katechizme: </a:t>
            </a:r>
            <a:r>
              <a:rPr lang="sk-SK" sz="3600" dirty="0" smtClean="0"/>
              <a:t>Máme sa </a:t>
            </a:r>
            <a:r>
              <a:rPr lang="sk-SK" sz="4000" dirty="0" smtClean="0"/>
              <a:t>Pána Boha báť </a:t>
            </a:r>
            <a:r>
              <a:rPr lang="sk-SK" sz="3600" dirty="0" smtClean="0"/>
              <a:t>a Ho milovať, aby sme žili </a:t>
            </a:r>
            <a:r>
              <a:rPr lang="sk-SK" sz="4000" dirty="0" smtClean="0"/>
              <a:t>čistotne v slovách a v skutkoch</a:t>
            </a:r>
            <a:r>
              <a:rPr lang="sk-SK" sz="3600" dirty="0" smtClean="0"/>
              <a:t> a aby sa manželia milovali a ctili.</a:t>
            </a:r>
            <a:endParaRPr lang="sk-SK" sz="3600" dirty="0"/>
          </a:p>
        </p:txBody>
      </p:sp>
      <p:pic>
        <p:nvPicPr>
          <p:cNvPr id="1028" name="Picture 4" descr="http://img.sk.prg.cmestatic.com/media/images/580xX/Jul2011/2236883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2" t="30643" r="18877" b="10000"/>
          <a:stretch/>
        </p:blipFill>
        <p:spPr bwMode="auto">
          <a:xfrm>
            <a:off x="5825140" y="2372497"/>
            <a:ext cx="4159120" cy="420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72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 smtClean="0"/>
              <a:t>Ľudská sexualita </a:t>
            </a:r>
            <a:endParaRPr lang="sk-SK" sz="4800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2103482"/>
            <a:ext cx="3187700" cy="4563868"/>
          </a:xfrm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594122" y="2336872"/>
            <a:ext cx="5404077" cy="4063927"/>
          </a:xfrm>
        </p:spPr>
        <p:txBody>
          <a:bodyPr>
            <a:noAutofit/>
          </a:bodyPr>
          <a:lstStyle/>
          <a:p>
            <a:r>
              <a:rPr lang="sk-SK" sz="3200" dirty="0" smtClean="0"/>
              <a:t>Je dôležitou súčasťou ľudského bytia počas celého života jednotlivca. Zahŕňa pohlavie, rodovú identitu a rodové roly, sexuálnu orientáciu, erotiku, pôžitok, intímnosť a reprodukciu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413288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 smtClean="0"/>
              <a:t>Nevera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5094404" cy="4030976"/>
          </a:xfrm>
        </p:spPr>
        <p:txBody>
          <a:bodyPr>
            <a:noAutofit/>
          </a:bodyPr>
          <a:lstStyle/>
          <a:p>
            <a:r>
              <a:rPr lang="sk-SK" sz="3600" dirty="0" smtClean="0"/>
              <a:t>Nemá súvis len so sexualitou človeka, aj keď práve takto je nám predstavovaná najčastejšie. Pri nevere medzi manželmi chýba láska.</a:t>
            </a:r>
            <a:endParaRPr lang="sk-SK" sz="3600" dirty="0"/>
          </a:p>
        </p:txBody>
      </p:sp>
      <p:pic>
        <p:nvPicPr>
          <p:cNvPr id="2050" name="Picture 2" descr="http://media3.onsugar.com/files/2013/06/07/850/n/3019466/7ab1032f0ade2cc8_shutterstock_78516709.previe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91" y="2568448"/>
            <a:ext cx="6014907" cy="401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30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Ježišov pohľad na prikázanie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sk-SK" sz="3200" dirty="0" err="1" smtClean="0"/>
              <a:t>Mt</a:t>
            </a:r>
            <a:r>
              <a:rPr lang="sk-SK" sz="3200" dirty="0" smtClean="0"/>
              <a:t> 5, 32</a:t>
            </a:r>
          </a:p>
          <a:p>
            <a:r>
              <a:rPr lang="sk-SK" sz="3200" dirty="0" smtClean="0"/>
              <a:t>Ale ja vám hovorím, že ktokoľvek prepúšťa manželku, okrem príčiny smilstva vystavuje ju cudzoložstvu a kto si vezme prepustenú cudzoloží.</a:t>
            </a:r>
            <a:endParaRPr lang="sk-SK" sz="32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sz="3200" dirty="0" err="1" smtClean="0"/>
              <a:t>Mt</a:t>
            </a:r>
            <a:r>
              <a:rPr lang="sk-SK" sz="3200" dirty="0" smtClean="0"/>
              <a:t> 5, 28</a:t>
            </a:r>
          </a:p>
          <a:p>
            <a:r>
              <a:rPr lang="sk-SK" sz="3200" dirty="0" smtClean="0"/>
              <a:t>Každý, kto žiadostivo pozerá na ženu, už scudzoložil s ňou v srdci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166819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ín">
  <a:themeElements>
    <a:clrScheme name="Zelenožltá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TC104033917[[fn=Berlín]]</Template>
  <TotalTime>85</TotalTime>
  <Words>210</Words>
  <Application>Microsoft Office PowerPoint</Application>
  <PresentationFormat>Širokouhlá</PresentationFormat>
  <Paragraphs>20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3" baseType="lpstr">
      <vt:lpstr>Arial</vt:lpstr>
      <vt:lpstr>Trebuchet MS</vt:lpstr>
      <vt:lpstr>Berlín</vt:lpstr>
      <vt:lpstr>SEX V ŽIVOTE KRESŤANA</vt:lpstr>
      <vt:lpstr>Viac si začíname všímať a starať sa o seba aj o druhé pohlavie</vt:lpstr>
      <vt:lpstr>Viac si začíname všímať a starať sa o seba aj o druhé pohlavie</vt:lpstr>
      <vt:lpstr>Čo vás napadne, keď počujete slovo SEX?</vt:lpstr>
      <vt:lpstr>Sex – Boží dar</vt:lpstr>
      <vt:lpstr>6.Božie prikázanie: Nescudzoložíš</vt:lpstr>
      <vt:lpstr>Ľudská sexualita </vt:lpstr>
      <vt:lpstr>Nevera </vt:lpstr>
      <vt:lpstr>Ježišov pohľad na prikázanie</vt:lpstr>
      <vt:lpstr>1.Kor 13, 4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 V ŽIVOTE KRESŤANA</dc:title>
  <dc:creator>Stanislav Grega</dc:creator>
  <cp:lastModifiedBy>Stanislav Grega</cp:lastModifiedBy>
  <cp:revision>19</cp:revision>
  <dcterms:created xsi:type="dcterms:W3CDTF">2013-11-13T17:49:51Z</dcterms:created>
  <dcterms:modified xsi:type="dcterms:W3CDTF">2013-11-13T21:16:50Z</dcterms:modified>
</cp:coreProperties>
</file>